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458" r:id="rId1"/>
  </p:sldMasterIdLst>
  <p:notesMasterIdLst>
    <p:notesMasterId r:id="rId18"/>
  </p:notesMasterIdLst>
  <p:handoutMasterIdLst>
    <p:handoutMasterId r:id="rId19"/>
  </p:handoutMasterIdLst>
  <p:sldIdLst>
    <p:sldId id="930" r:id="rId2"/>
    <p:sldId id="807" r:id="rId3"/>
    <p:sldId id="928" r:id="rId4"/>
    <p:sldId id="667" r:id="rId5"/>
    <p:sldId id="931" r:id="rId6"/>
    <p:sldId id="932" r:id="rId7"/>
    <p:sldId id="933" r:id="rId8"/>
    <p:sldId id="934" r:id="rId9"/>
    <p:sldId id="935" r:id="rId10"/>
    <p:sldId id="936" r:id="rId11"/>
    <p:sldId id="937" r:id="rId12"/>
    <p:sldId id="938" r:id="rId13"/>
    <p:sldId id="943" r:id="rId14"/>
    <p:sldId id="940" r:id="rId15"/>
    <p:sldId id="941" r:id="rId16"/>
    <p:sldId id="942" r:id="rId17"/>
  </p:sldIdLst>
  <p:sldSz cx="9904413" cy="6859588"/>
  <p:notesSz cx="6761163" cy="9942513"/>
  <p:custDataLst>
    <p:tags r:id="rId20"/>
  </p:custDataLst>
  <p:defaultTextStyle>
    <a:defPPr>
      <a:defRPr lang="en-US"/>
    </a:defPPr>
    <a:lvl1pPr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1pPr>
    <a:lvl2pPr marL="487138" indent="-30149"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2pPr>
    <a:lvl3pPr marL="975861" indent="-61885"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3pPr>
    <a:lvl4pPr marL="1464589" indent="-93619"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4pPr>
    <a:lvl5pPr marL="1953313" indent="-125356" algn="l" rtl="0" fontAlgn="base" latinLnBrk="1">
      <a:spcBef>
        <a:spcPct val="0"/>
      </a:spcBef>
      <a:spcAft>
        <a:spcPct val="0"/>
      </a:spcAft>
      <a:defRPr kumimoji="1" sz="1500" kern="1200">
        <a:solidFill>
          <a:schemeClr val="tx1"/>
        </a:solidFill>
        <a:latin typeface="Arial" pitchFamily="34" charset="0"/>
        <a:ea typeface="굴림" pitchFamily="50" charset="-127"/>
        <a:cs typeface="+mn-cs"/>
      </a:defRPr>
    </a:lvl5pPr>
    <a:lvl6pPr marL="2284947" algn="l" defTabSz="913979" rtl="0" eaLnBrk="1" latinLnBrk="1" hangingPunct="1">
      <a:defRPr kumimoji="1" sz="1500" kern="1200">
        <a:solidFill>
          <a:schemeClr val="tx1"/>
        </a:solidFill>
        <a:latin typeface="Arial" pitchFamily="34" charset="0"/>
        <a:ea typeface="굴림" pitchFamily="50" charset="-127"/>
        <a:cs typeface="+mn-cs"/>
      </a:defRPr>
    </a:lvl6pPr>
    <a:lvl7pPr marL="2741937" algn="l" defTabSz="913979" rtl="0" eaLnBrk="1" latinLnBrk="1" hangingPunct="1">
      <a:defRPr kumimoji="1" sz="1500" kern="1200">
        <a:solidFill>
          <a:schemeClr val="tx1"/>
        </a:solidFill>
        <a:latin typeface="Arial" pitchFamily="34" charset="0"/>
        <a:ea typeface="굴림" pitchFamily="50" charset="-127"/>
        <a:cs typeface="+mn-cs"/>
      </a:defRPr>
    </a:lvl7pPr>
    <a:lvl8pPr marL="3198926" algn="l" defTabSz="913979" rtl="0" eaLnBrk="1" latinLnBrk="1" hangingPunct="1">
      <a:defRPr kumimoji="1" sz="1500" kern="1200">
        <a:solidFill>
          <a:schemeClr val="tx1"/>
        </a:solidFill>
        <a:latin typeface="Arial" pitchFamily="34" charset="0"/>
        <a:ea typeface="굴림" pitchFamily="50" charset="-127"/>
        <a:cs typeface="+mn-cs"/>
      </a:defRPr>
    </a:lvl8pPr>
    <a:lvl9pPr marL="3655913" algn="l" defTabSz="913979" rtl="0" eaLnBrk="1" latinLnBrk="1" hangingPunct="1">
      <a:defRPr kumimoji="1" sz="1500" kern="1200">
        <a:solidFill>
          <a:schemeClr val="tx1"/>
        </a:solidFill>
        <a:latin typeface="Arial" pitchFamily="34" charset="0"/>
        <a:ea typeface="굴림" pitchFamily="50" charset="-127"/>
        <a:cs typeface="+mn-cs"/>
      </a:defRPr>
    </a:lvl9pPr>
  </p:defaultTextStyle>
  <p:extLst>
    <p:ext uri="{EFAFB233-063F-42B5-8137-9DF3F51BA10A}">
      <p15:sldGuideLst xmlns="" xmlns:p15="http://schemas.microsoft.com/office/powerpoint/2012/main">
        <p15:guide id="1" orient="horz" pos="4320">
          <p15:clr>
            <a:srgbClr val="A4A3A4"/>
          </p15:clr>
        </p15:guide>
        <p15:guide id="2" pos="6103">
          <p15:clr>
            <a:srgbClr val="A4A3A4"/>
          </p15:clr>
        </p15:guide>
        <p15:guide id="3" pos="134">
          <p15:clr>
            <a:srgbClr val="A4A3A4"/>
          </p15:clr>
        </p15:guide>
        <p15:guide id="4" pos="3118">
          <p15:clr>
            <a:srgbClr val="A4A3A4"/>
          </p15:clr>
        </p15:guide>
      </p15:sldGuideLst>
    </p:ext>
    <p:ext uri="{2D200454-40CA-4A62-9FC3-DE9A4176ACB9}">
      <p15:notesGuideLst xmlns=""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AC90"/>
    <a:srgbClr val="1DDF90"/>
    <a:srgbClr val="05D9B6"/>
    <a:srgbClr val="00CC99"/>
    <a:srgbClr val="7BF197"/>
    <a:srgbClr val="CAEECA"/>
    <a:srgbClr val="05B99B"/>
    <a:srgbClr val="80D688"/>
    <a:srgbClr val="99E2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2377" autoAdjust="0"/>
  </p:normalViewPr>
  <p:slideViewPr>
    <p:cSldViewPr snapToGrid="0" showGuides="1">
      <p:cViewPr>
        <p:scale>
          <a:sx n="70" d="100"/>
          <a:sy n="70" d="100"/>
        </p:scale>
        <p:origin x="-2712" y="-834"/>
      </p:cViewPr>
      <p:guideLst>
        <p:guide orient="horz" pos="4320"/>
        <p:guide pos="6103"/>
        <p:guide pos="134"/>
        <p:guide pos="3118"/>
      </p:guideLst>
    </p:cSldViewPr>
  </p:slideViewPr>
  <p:outlineViewPr>
    <p:cViewPr>
      <p:scale>
        <a:sx n="33" d="100"/>
        <a:sy n="33" d="100"/>
      </p:scale>
      <p:origin x="0" y="42"/>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50" d="100"/>
          <a:sy n="50" d="100"/>
        </p:scale>
        <p:origin x="-3030" y="-114"/>
      </p:cViewPr>
      <p:guideLst>
        <p:guide orient="horz" pos="3133"/>
        <p:guide pos="2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243927477440187E-2"/>
          <c:y val="3.3014455677785354E-2"/>
          <c:w val="0.85617471645003729"/>
          <c:h val="0.88639348411594054"/>
        </c:manualLayout>
      </c:layout>
      <c:barChart>
        <c:barDir val="col"/>
        <c:grouping val="clustered"/>
        <c:varyColors val="0"/>
        <c:ser>
          <c:idx val="0"/>
          <c:order val="0"/>
          <c:tx>
            <c:strRef>
              <c:f>Sheet1!$C$36</c:f>
              <c:strCache>
                <c:ptCount val="1"/>
                <c:pt idx="0">
                  <c:v>INDC</c:v>
                </c:pt>
              </c:strCache>
            </c:strRef>
          </c:tx>
          <c:spPr>
            <a:solidFill>
              <a:srgbClr val="C00000"/>
            </a:solidFill>
            <a:effectLst>
              <a:glow>
                <a:schemeClr val="accent1">
                  <a:alpha val="26000"/>
                </a:schemeClr>
              </a:glow>
              <a:softEdge rad="0"/>
            </a:effectLst>
          </c:spPr>
          <c:invertIfNegative val="0"/>
          <c:cat>
            <c:numRef>
              <c:f>Sheet1!$D$35:$W$35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Sheet1!$D$36:$W$36</c:f>
              <c:numCache>
                <c:formatCode>0%</c:formatCode>
                <c:ptCount val="20"/>
                <c:pt idx="0">
                  <c:v>-2.5894841826357151E-12</c:v>
                </c:pt>
                <c:pt idx="1">
                  <c:v>-3.6493193295171692E-6</c:v>
                </c:pt>
                <c:pt idx="2">
                  <c:v>2.8951652560561215E-7</c:v>
                </c:pt>
                <c:pt idx="3">
                  <c:v>8.9383765163655521E-6</c:v>
                </c:pt>
                <c:pt idx="4">
                  <c:v>1.0338695329607506E-5</c:v>
                </c:pt>
                <c:pt idx="5">
                  <c:v>6.1940247322989908E-4</c:v>
                </c:pt>
                <c:pt idx="6">
                  <c:v>1.6723226527551921E-3</c:v>
                </c:pt>
                <c:pt idx="7">
                  <c:v>2.6475810662743363E-3</c:v>
                </c:pt>
                <c:pt idx="8">
                  <c:v>3.7831220159747735E-3</c:v>
                </c:pt>
                <c:pt idx="9">
                  <c:v>4.5802638410075381E-3</c:v>
                </c:pt>
                <c:pt idx="10">
                  <c:v>4.8129912569819982E-3</c:v>
                </c:pt>
                <c:pt idx="11">
                  <c:v>5.8200795854033011E-3</c:v>
                </c:pt>
                <c:pt idx="12">
                  <c:v>7.0837558053129159E-3</c:v>
                </c:pt>
                <c:pt idx="13">
                  <c:v>8.8316032977775096E-3</c:v>
                </c:pt>
                <c:pt idx="14">
                  <c:v>1.0655852785686254E-2</c:v>
                </c:pt>
                <c:pt idx="15">
                  <c:v>1.2636805575356057E-2</c:v>
                </c:pt>
                <c:pt idx="16">
                  <c:v>1.3452628041966296E-2</c:v>
                </c:pt>
                <c:pt idx="17">
                  <c:v>1.337330607875265E-2</c:v>
                </c:pt>
                <c:pt idx="18">
                  <c:v>1.2594288111315409E-2</c:v>
                </c:pt>
                <c:pt idx="19">
                  <c:v>1.1265179262421753E-2</c:v>
                </c:pt>
              </c:numCache>
            </c:numRef>
          </c:val>
        </c:ser>
        <c:ser>
          <c:idx val="1"/>
          <c:order val="1"/>
          <c:tx>
            <c:strRef>
              <c:f>Sheet1!$C$37</c:f>
              <c:strCache>
                <c:ptCount val="1"/>
                <c:pt idx="0">
                  <c:v>ETS</c:v>
                </c:pt>
              </c:strCache>
            </c:strRef>
          </c:tx>
          <c:spPr>
            <a:solidFill>
              <a:srgbClr val="00B050"/>
            </a:solidFill>
          </c:spPr>
          <c:invertIfNegative val="0"/>
          <c:cat>
            <c:numRef>
              <c:f>Sheet1!$D$35:$W$35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Sheet1!$D$37:$W$37</c:f>
              <c:numCache>
                <c:formatCode>0%</c:formatCode>
                <c:ptCount val="20"/>
                <c:pt idx="0">
                  <c:v>-2.5894841826357151E-12</c:v>
                </c:pt>
                <c:pt idx="1">
                  <c:v>-3.6498776282485662E-6</c:v>
                </c:pt>
                <c:pt idx="2">
                  <c:v>2.8900426406387556E-7</c:v>
                </c:pt>
                <c:pt idx="3">
                  <c:v>8.9384254959255534E-6</c:v>
                </c:pt>
                <c:pt idx="4">
                  <c:v>1.0339321996473812E-5</c:v>
                </c:pt>
                <c:pt idx="5">
                  <c:v>4.8808160095770153E-4</c:v>
                </c:pt>
                <c:pt idx="6">
                  <c:v>1.0562197570183974E-3</c:v>
                </c:pt>
                <c:pt idx="7">
                  <c:v>1.6915428111025897E-3</c:v>
                </c:pt>
                <c:pt idx="8">
                  <c:v>2.5099781019373513E-3</c:v>
                </c:pt>
                <c:pt idx="9">
                  <c:v>4.1300957917387556E-3</c:v>
                </c:pt>
                <c:pt idx="10">
                  <c:v>4.9887576370423736E-3</c:v>
                </c:pt>
                <c:pt idx="11">
                  <c:v>6.4208418054136022E-3</c:v>
                </c:pt>
                <c:pt idx="12">
                  <c:v>7.7039819885391771E-3</c:v>
                </c:pt>
                <c:pt idx="13">
                  <c:v>8.688737902473485E-3</c:v>
                </c:pt>
                <c:pt idx="14">
                  <c:v>9.73509870018242E-3</c:v>
                </c:pt>
                <c:pt idx="15">
                  <c:v>1.0243319469049859E-2</c:v>
                </c:pt>
                <c:pt idx="16">
                  <c:v>1.00139831488258E-2</c:v>
                </c:pt>
                <c:pt idx="17">
                  <c:v>9.2128479422704454E-3</c:v>
                </c:pt>
                <c:pt idx="18">
                  <c:v>7.955199767822484E-3</c:v>
                </c:pt>
                <c:pt idx="19">
                  <c:v>6.3352108021925988E-3</c:v>
                </c:pt>
              </c:numCache>
            </c:numRef>
          </c:val>
        </c:ser>
        <c:dLbls>
          <c:showLegendKey val="0"/>
          <c:showVal val="0"/>
          <c:showCatName val="0"/>
          <c:showSerName val="0"/>
          <c:showPercent val="0"/>
          <c:showBubbleSize val="0"/>
        </c:dLbls>
        <c:gapWidth val="136"/>
        <c:overlap val="23"/>
        <c:axId val="5731072"/>
        <c:axId val="5732608"/>
      </c:barChart>
      <c:catAx>
        <c:axId val="5731072"/>
        <c:scaling>
          <c:orientation val="minMax"/>
        </c:scaling>
        <c:delete val="0"/>
        <c:axPos val="b"/>
        <c:numFmt formatCode="General" sourceLinked="1"/>
        <c:majorTickMark val="out"/>
        <c:minorTickMark val="none"/>
        <c:tickLblPos val="nextTo"/>
        <c:txPr>
          <a:bodyPr rot="-5400000" vert="horz"/>
          <a:lstStyle/>
          <a:p>
            <a:pPr>
              <a:defRPr/>
            </a:pPr>
            <a:endParaRPr lang="ru-RU"/>
          </a:p>
        </c:txPr>
        <c:crossAx val="5732608"/>
        <c:crosses val="autoZero"/>
        <c:auto val="1"/>
        <c:lblAlgn val="ctr"/>
        <c:lblOffset val="100"/>
        <c:noMultiLvlLbl val="0"/>
      </c:catAx>
      <c:valAx>
        <c:axId val="5732608"/>
        <c:scaling>
          <c:orientation val="minMax"/>
          <c:max val="2.0000000000000004E-2"/>
          <c:min val="-2.0000000000000004E-2"/>
        </c:scaling>
        <c:delete val="0"/>
        <c:axPos val="l"/>
        <c:majorGridlines/>
        <c:numFmt formatCode="0%" sourceLinked="1"/>
        <c:majorTickMark val="out"/>
        <c:minorTickMark val="none"/>
        <c:tickLblPos val="nextTo"/>
        <c:crossAx val="5731072"/>
        <c:crosses val="autoZero"/>
        <c:crossBetween val="between"/>
        <c:majorUnit val="1.0000000000000002E-2"/>
      </c:valAx>
      <c:spPr>
        <a:noFill/>
        <a:ln w="25400">
          <a:noFill/>
        </a:ln>
      </c:spPr>
    </c:plotArea>
    <c:legend>
      <c:legendPos val="r"/>
      <c:layout>
        <c:manualLayout>
          <c:xMode val="edge"/>
          <c:yMode val="edge"/>
          <c:x val="0.21109917618679164"/>
          <c:y val="0.74687759774709017"/>
          <c:w val="0.20893935945868033"/>
          <c:h val="0.1465687001890721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spPr>
            <a:solidFill>
              <a:srgbClr val="002060"/>
            </a:solidFill>
            <a:ln>
              <a:noFill/>
            </a:ln>
            <a:effectLst/>
          </c:spPr>
          <c:invertIfNegative val="0"/>
          <c:cat>
            <c:numRef>
              <c:f>'G-28'!$C$4:$I$4</c:f>
              <c:numCache>
                <c:formatCode>General</c:formatCode>
                <c:ptCount val="7"/>
                <c:pt idx="0">
                  <c:v>2008</c:v>
                </c:pt>
                <c:pt idx="1">
                  <c:v>2009</c:v>
                </c:pt>
                <c:pt idx="2">
                  <c:v>2010</c:v>
                </c:pt>
                <c:pt idx="3">
                  <c:v>2011</c:v>
                </c:pt>
                <c:pt idx="4">
                  <c:v>2012</c:v>
                </c:pt>
                <c:pt idx="5">
                  <c:v>2013</c:v>
                </c:pt>
                <c:pt idx="6">
                  <c:v>2014</c:v>
                </c:pt>
              </c:numCache>
            </c:numRef>
          </c:cat>
          <c:val>
            <c:numRef>
              <c:f>'G-28'!$C$5:$I$5</c:f>
              <c:numCache>
                <c:formatCode>0.00;[Red]0.00</c:formatCode>
                <c:ptCount val="7"/>
                <c:pt idx="0">
                  <c:v>0.39000000000000107</c:v>
                </c:pt>
                <c:pt idx="1">
                  <c:v>0.48000000000000032</c:v>
                </c:pt>
                <c:pt idx="2">
                  <c:v>0.48000000000000032</c:v>
                </c:pt>
                <c:pt idx="3">
                  <c:v>0.48000000000000032</c:v>
                </c:pt>
                <c:pt idx="4">
                  <c:v>0.5</c:v>
                </c:pt>
                <c:pt idx="5" formatCode="#,##0.00;[Red]#,##0.00">
                  <c:v>0.59</c:v>
                </c:pt>
                <c:pt idx="6" formatCode="#,##0.00;[Red]#,##0.00">
                  <c:v>0.62000000000000188</c:v>
                </c:pt>
              </c:numCache>
            </c:numRef>
          </c:val>
          <c:extLst xmlns:c16r2="http://schemas.microsoft.com/office/drawing/2015/06/chart">
            <c:ext xmlns:c16="http://schemas.microsoft.com/office/drawing/2014/chart" uri="{C3380CC4-5D6E-409C-BE32-E72D297353CC}">
              <c16:uniqueId val="{00000000-254A-43A1-A7AD-F2F9309B2447}"/>
            </c:ext>
          </c:extLst>
        </c:ser>
        <c:dLbls>
          <c:showLegendKey val="0"/>
          <c:showVal val="0"/>
          <c:showCatName val="0"/>
          <c:showSerName val="0"/>
          <c:showPercent val="0"/>
          <c:showBubbleSize val="0"/>
        </c:dLbls>
        <c:gapWidth val="182"/>
        <c:axId val="51075712"/>
        <c:axId val="51093888"/>
      </c:barChart>
      <c:catAx>
        <c:axId val="51075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51093888"/>
        <c:crosses val="autoZero"/>
        <c:auto val="1"/>
        <c:lblAlgn val="ctr"/>
        <c:lblOffset val="100"/>
        <c:tickLblSkip val="1"/>
        <c:noMultiLvlLbl val="0"/>
      </c:catAx>
      <c:valAx>
        <c:axId val="51093888"/>
        <c:scaling>
          <c:orientation val="minMax"/>
        </c:scaling>
        <c:delete val="0"/>
        <c:axPos val="b"/>
        <c:majorGridlines>
          <c:spPr>
            <a:ln w="9525" cap="flat" cmpd="sng" algn="ctr">
              <a:solidFill>
                <a:schemeClr val="tx1">
                  <a:lumMod val="15000"/>
                  <a:lumOff val="85000"/>
                </a:schemeClr>
              </a:solidFill>
              <a:round/>
            </a:ln>
            <a:effectLst/>
          </c:spPr>
        </c:majorGridlines>
        <c:numFmt formatCode="0.00;[Red]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51075712"/>
        <c:crosses val="autoZero"/>
        <c:crossBetween val="between"/>
      </c:valAx>
      <c:spPr>
        <a:gradFill rotWithShape="1">
          <a:gsLst>
            <a:gs pos="0">
              <a:srgbClr val="FFFFFF">
                <a:satMod val="103000"/>
                <a:lumMod val="102000"/>
                <a:tint val="94000"/>
              </a:srgbClr>
            </a:gs>
            <a:gs pos="50000">
              <a:srgbClr val="FFFFFF">
                <a:satMod val="110000"/>
                <a:lumMod val="100000"/>
                <a:shade val="100000"/>
              </a:srgbClr>
            </a:gs>
            <a:gs pos="100000">
              <a:srgbClr val="FFFFFF">
                <a:lumMod val="99000"/>
                <a:satMod val="120000"/>
                <a:shade val="78000"/>
              </a:srgbClr>
            </a:gs>
          </a:gsLst>
          <a:lin ang="5400000" scaled="0"/>
        </a:gradFill>
        <a:ln>
          <a:noFill/>
        </a:ln>
        <a:effectLst>
          <a:outerShdw blurRad="57150" dist="19050" dir="5400000" algn="ctr" rotWithShape="0">
            <a:srgbClr val="000000">
              <a:alpha val="63000"/>
            </a:srgbClr>
          </a:outerShdw>
        </a:effectLst>
      </c:spPr>
    </c:plotArea>
    <c:plotVisOnly val="1"/>
    <c:dispBlanksAs val="gap"/>
    <c:showDLblsOverMax val="0"/>
  </c:chart>
  <c:spPr>
    <a:solidFill>
      <a:schemeClr val="bg1"/>
    </a:solidFill>
    <a:ln w="9525" cap="flat" cmpd="sng" algn="ctr">
      <a:noFill/>
      <a:round/>
    </a:ln>
    <a:effectLst/>
  </c:spPr>
  <c:txPr>
    <a:bodyPr/>
    <a:lstStyle/>
    <a:p>
      <a:pPr>
        <a:defRPr sz="1200">
          <a:latin typeface="Times New Roman" panose="02020603050405020304" pitchFamily="18" charset="0"/>
          <a:cs typeface="Times New Roman" panose="02020603050405020304" pitchFamily="18" charset="0"/>
        </a:defRPr>
      </a:pPr>
      <a:endParaRPr lang="ru-RU"/>
    </a:p>
  </c:txPr>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B4C5B-737C-46BA-B1C4-627FB5D0825E}" type="doc">
      <dgm:prSet loTypeId="urn:microsoft.com/office/officeart/2005/8/layout/pList2#1" loCatId="list" qsTypeId="urn:microsoft.com/office/officeart/2005/8/quickstyle/simple5" qsCatId="simple" csTypeId="urn:microsoft.com/office/officeart/2005/8/colors/accent1_2" csCatId="accent1" phldr="1"/>
      <dgm:spPr/>
    </dgm:pt>
    <dgm:pt modelId="{23414C8D-625D-424D-819A-DFACA05ED0BA}">
      <dgm:prSet phldrT="[Текст]" custT="1"/>
      <dgm:spPr>
        <a:xfrm rot="10800000">
          <a:off x="57390" y="2121575"/>
          <a:ext cx="1779123" cy="2593037"/>
        </a:xfrm>
        <a:prstGeom prst="round2SameRect">
          <a:avLst>
            <a:gd name="adj1" fmla="val 10500"/>
            <a:gd name="adj2" fmla="val 0"/>
          </a:avLst>
        </a:prstGeom>
        <a:solidFill>
          <a:srgbClr val="04AC90"/>
        </a:solidFill>
        <a:ln>
          <a:noFill/>
        </a:ln>
        <a:effectLst>
          <a:outerShdw blurRad="57150" dist="19050" dir="5400000" algn="ctr" rotWithShape="0">
            <a:srgbClr val="000000">
              <a:alpha val="63000"/>
            </a:srgbClr>
          </a:outerShdw>
        </a:effectLst>
      </dgm:spPr>
      <dgm:t>
        <a:bodyPr/>
        <a:lstStyle/>
        <a:p>
          <a:r>
            <a:rPr lang="en-US" sz="1600" b="1" dirty="0" smtClean="0"/>
            <a:t>With Paris Agreement ratification Kazakhstan has to adopt a complex measures for  low- carbon development</a:t>
          </a:r>
          <a:endParaRPr lang="ru-RU" sz="1600" b="1" dirty="0">
            <a:solidFill>
              <a:sysClr val="window" lastClr="FFFFFF"/>
            </a:solidFill>
            <a:latin typeface="Arial" panose="020B0604020202020204" pitchFamily="34" charset="0"/>
            <a:ea typeface="+mn-ea"/>
            <a:cs typeface="Arial" panose="020B0604020202020204" pitchFamily="34" charset="0"/>
          </a:endParaRPr>
        </a:p>
      </dgm:t>
    </dgm:pt>
    <dgm:pt modelId="{78501C04-7C1C-41BE-9ED8-C896D3C3D5F7}" type="parTrans" cxnId="{184A5EB0-7020-4D5C-8DD1-0702D3F40C4F}">
      <dgm:prSet/>
      <dgm:spPr/>
      <dgm:t>
        <a:bodyPr/>
        <a:lstStyle/>
        <a:p>
          <a:endParaRPr lang="ru-RU"/>
        </a:p>
      </dgm:t>
    </dgm:pt>
    <dgm:pt modelId="{DF73313B-1664-4484-A71B-3F38DD93B123}" type="sibTrans" cxnId="{184A5EB0-7020-4D5C-8DD1-0702D3F40C4F}">
      <dgm:prSet/>
      <dgm:spPr/>
      <dgm:t>
        <a:bodyPr/>
        <a:lstStyle/>
        <a:p>
          <a:endParaRPr lang="ru-RU"/>
        </a:p>
      </dgm:t>
    </dgm:pt>
    <dgm:pt modelId="{49B9BA4E-3BD4-407C-9FC3-D2B0B6816433}" type="pres">
      <dgm:prSet presAssocID="{FA8B4C5B-737C-46BA-B1C4-627FB5D0825E}" presName="Name0" presStyleCnt="0">
        <dgm:presLayoutVars>
          <dgm:dir/>
          <dgm:resizeHandles val="exact"/>
        </dgm:presLayoutVars>
      </dgm:prSet>
      <dgm:spPr/>
    </dgm:pt>
    <dgm:pt modelId="{0B955122-BF76-45F5-875F-971FDCDE6D9E}" type="pres">
      <dgm:prSet presAssocID="{FA8B4C5B-737C-46BA-B1C4-627FB5D0825E}" presName="bkgdShp" presStyleLbl="alignAccFollowNode1" presStyleIdx="0" presStyleCnt="1" custLinFactNeighborX="13609" custLinFactNeighborY="-475"/>
      <dgm:spPr>
        <a:xfrm>
          <a:off x="0" y="0"/>
          <a:ext cx="1893905" cy="2121575"/>
        </a:xfrm>
        <a:prstGeom prst="roundRect">
          <a:avLst>
            <a:gd name="adj" fmla="val 10000"/>
          </a:avLst>
        </a:prstGeom>
        <a:solidFill>
          <a:srgbClr val="5B9BD5">
            <a:alpha val="90000"/>
            <a:tint val="40000"/>
            <a:hueOff val="0"/>
            <a:satOff val="0"/>
            <a:lumOff val="0"/>
            <a:alphaOff val="0"/>
          </a:srgbClr>
        </a:solidFill>
        <a:ln w="6350" cap="flat" cmpd="sng" algn="ctr">
          <a:solidFill>
            <a:srgbClr val="5B9BD5">
              <a:alpha val="90000"/>
              <a:tint val="40000"/>
              <a:hueOff val="0"/>
              <a:satOff val="0"/>
              <a:lumOff val="0"/>
              <a:alphaOff val="0"/>
            </a:srgbClr>
          </a:solidFill>
          <a:prstDash val="solid"/>
          <a:miter lim="800000"/>
        </a:ln>
        <a:effectLst/>
      </dgm:spPr>
    </dgm:pt>
    <dgm:pt modelId="{0C30AD1B-FED3-4E0B-9EF3-AA7479D6C631}" type="pres">
      <dgm:prSet presAssocID="{FA8B4C5B-737C-46BA-B1C4-627FB5D0825E}" presName="linComp" presStyleCnt="0"/>
      <dgm:spPr/>
    </dgm:pt>
    <dgm:pt modelId="{B5B584E4-B2B5-4CB7-82EE-A155192C2592}" type="pres">
      <dgm:prSet presAssocID="{23414C8D-625D-424D-819A-DFACA05ED0BA}" presName="compNode" presStyleCnt="0"/>
      <dgm:spPr/>
    </dgm:pt>
    <dgm:pt modelId="{B0316A6B-AC2D-48A4-97BD-6F2005B9CF08}" type="pres">
      <dgm:prSet presAssocID="{23414C8D-625D-424D-819A-DFACA05ED0BA}" presName="node" presStyleLbl="node1" presStyleIdx="0" presStyleCnt="1" custScaleX="106487">
        <dgm:presLayoutVars>
          <dgm:bulletEnabled val="1"/>
        </dgm:presLayoutVars>
      </dgm:prSet>
      <dgm:spPr/>
      <dgm:t>
        <a:bodyPr/>
        <a:lstStyle/>
        <a:p>
          <a:endParaRPr lang="ru-RU"/>
        </a:p>
      </dgm:t>
    </dgm:pt>
    <dgm:pt modelId="{E9DC9A51-733B-4622-94D2-F37F6F529C88}" type="pres">
      <dgm:prSet presAssocID="{23414C8D-625D-424D-819A-DFACA05ED0BA}" presName="invisiNode" presStyleLbl="node1" presStyleIdx="0" presStyleCnt="1"/>
      <dgm:spPr/>
    </dgm:pt>
    <dgm:pt modelId="{DD6B72F9-82D1-42C4-8B63-8EB54C27F8AF}" type="pres">
      <dgm:prSet presAssocID="{23414C8D-625D-424D-819A-DFACA05ED0BA}" presName="imagNode" presStyleLbl="fgImgPlace1" presStyleIdx="0" presStyleCnt="1" custScaleY="118067"/>
      <dgm:spPr>
        <a:xfrm>
          <a:off x="111581" y="142331"/>
          <a:ext cx="1670742" cy="1836912"/>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9710" t="2075" r="28894" b="5791"/>
          </a:stretch>
        </a:blipFill>
        <a:ln>
          <a:noFill/>
        </a:ln>
        <a:effectLst>
          <a:outerShdw blurRad="57150" dist="19050" dir="5400000" algn="ctr" rotWithShape="0">
            <a:srgbClr val="000000">
              <a:alpha val="63000"/>
            </a:srgbClr>
          </a:outerShdw>
        </a:effectLst>
      </dgm:spPr>
    </dgm:pt>
  </dgm:ptLst>
  <dgm:cxnLst>
    <dgm:cxn modelId="{F74CBAAE-8F86-43E1-8ED6-FE0DE396C9F7}" type="presOf" srcId="{23414C8D-625D-424D-819A-DFACA05ED0BA}" destId="{B0316A6B-AC2D-48A4-97BD-6F2005B9CF08}" srcOrd="0" destOrd="0" presId="urn:microsoft.com/office/officeart/2005/8/layout/pList2#1"/>
    <dgm:cxn modelId="{A33ED493-A1BD-4CB5-8E74-82A3870FDC4F}" type="presOf" srcId="{FA8B4C5B-737C-46BA-B1C4-627FB5D0825E}" destId="{49B9BA4E-3BD4-407C-9FC3-D2B0B6816433}" srcOrd="0" destOrd="0" presId="urn:microsoft.com/office/officeart/2005/8/layout/pList2#1"/>
    <dgm:cxn modelId="{184A5EB0-7020-4D5C-8DD1-0702D3F40C4F}" srcId="{FA8B4C5B-737C-46BA-B1C4-627FB5D0825E}" destId="{23414C8D-625D-424D-819A-DFACA05ED0BA}" srcOrd="0" destOrd="0" parTransId="{78501C04-7C1C-41BE-9ED8-C896D3C3D5F7}" sibTransId="{DF73313B-1664-4484-A71B-3F38DD93B123}"/>
    <dgm:cxn modelId="{4F2CE839-7831-4BD8-BE96-E0E511EDD862}" type="presParOf" srcId="{49B9BA4E-3BD4-407C-9FC3-D2B0B6816433}" destId="{0B955122-BF76-45F5-875F-971FDCDE6D9E}" srcOrd="0" destOrd="0" presId="urn:microsoft.com/office/officeart/2005/8/layout/pList2#1"/>
    <dgm:cxn modelId="{70CE69DC-8E92-4513-8F60-D65B8999066C}" type="presParOf" srcId="{49B9BA4E-3BD4-407C-9FC3-D2B0B6816433}" destId="{0C30AD1B-FED3-4E0B-9EF3-AA7479D6C631}" srcOrd="1" destOrd="0" presId="urn:microsoft.com/office/officeart/2005/8/layout/pList2#1"/>
    <dgm:cxn modelId="{E571EF43-AA8F-4544-A5B0-802CEBEC4ACD}" type="presParOf" srcId="{0C30AD1B-FED3-4E0B-9EF3-AA7479D6C631}" destId="{B5B584E4-B2B5-4CB7-82EE-A155192C2592}" srcOrd="0" destOrd="0" presId="urn:microsoft.com/office/officeart/2005/8/layout/pList2#1"/>
    <dgm:cxn modelId="{F93046E8-FD6D-424C-8A4C-84AA879865A4}" type="presParOf" srcId="{B5B584E4-B2B5-4CB7-82EE-A155192C2592}" destId="{B0316A6B-AC2D-48A4-97BD-6F2005B9CF08}" srcOrd="0" destOrd="0" presId="urn:microsoft.com/office/officeart/2005/8/layout/pList2#1"/>
    <dgm:cxn modelId="{A72FC705-60F7-438C-97C1-2C283BD275FF}" type="presParOf" srcId="{B5B584E4-B2B5-4CB7-82EE-A155192C2592}" destId="{E9DC9A51-733B-4622-94D2-F37F6F529C88}" srcOrd="1" destOrd="0" presId="urn:microsoft.com/office/officeart/2005/8/layout/pList2#1"/>
    <dgm:cxn modelId="{3D67CDDE-DB20-4FAB-9922-60C1FCA0813C}" type="presParOf" srcId="{B5B584E4-B2B5-4CB7-82EE-A155192C2592}" destId="{DD6B72F9-82D1-42C4-8B63-8EB54C27F8AF}"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30050" cy="495847"/>
          </a:xfrm>
          <a:prstGeom prst="rect">
            <a:avLst/>
          </a:prstGeom>
          <a:noFill/>
          <a:ln w="9525">
            <a:noFill/>
            <a:miter lim="800000"/>
            <a:headEnd/>
            <a:tailEnd/>
          </a:ln>
          <a:effectLst/>
        </p:spPr>
        <p:txBody>
          <a:bodyPr vert="horz" wrap="square" lIns="92160" tIns="46081" rIns="92160" bIns="46081" numCol="1" anchor="t" anchorCtr="0" compatLnSpc="1">
            <a:prstTxWarp prst="textNoShape">
              <a:avLst/>
            </a:prstTxWarp>
          </a:bodyPr>
          <a:lstStyle>
            <a:lvl1pPr defTabSz="922283" latinLnBrk="0">
              <a:defRPr kumimoji="0" sz="1200"/>
            </a:lvl1pPr>
          </a:lstStyle>
          <a:p>
            <a:pPr>
              <a:defRPr/>
            </a:pPr>
            <a:endParaRPr lang="en-US" altLang="ko-KR" dirty="0"/>
          </a:p>
        </p:txBody>
      </p:sp>
      <p:sp>
        <p:nvSpPr>
          <p:cNvPr id="7171" name="Rectangle 3"/>
          <p:cNvSpPr>
            <a:spLocks noGrp="1" noChangeArrowheads="1"/>
          </p:cNvSpPr>
          <p:nvPr>
            <p:ph type="dt" sz="quarter" idx="1"/>
          </p:nvPr>
        </p:nvSpPr>
        <p:spPr bwMode="auto">
          <a:xfrm>
            <a:off x="3831114" y="0"/>
            <a:ext cx="2930050" cy="495847"/>
          </a:xfrm>
          <a:prstGeom prst="rect">
            <a:avLst/>
          </a:prstGeom>
          <a:noFill/>
          <a:ln w="9525">
            <a:noFill/>
            <a:miter lim="800000"/>
            <a:headEnd/>
            <a:tailEnd/>
          </a:ln>
          <a:effectLst/>
        </p:spPr>
        <p:txBody>
          <a:bodyPr vert="horz" wrap="square" lIns="92160" tIns="46081" rIns="92160" bIns="46081" numCol="1" anchor="t" anchorCtr="0" compatLnSpc="1">
            <a:prstTxWarp prst="textNoShape">
              <a:avLst/>
            </a:prstTxWarp>
          </a:bodyPr>
          <a:lstStyle>
            <a:lvl1pPr algn="r" defTabSz="922283" latinLnBrk="0">
              <a:defRPr kumimoji="0" sz="1200"/>
            </a:lvl1pPr>
          </a:lstStyle>
          <a:p>
            <a:pPr>
              <a:defRPr/>
            </a:pPr>
            <a:fld id="{1B27CD56-7FEC-4BCD-AB8C-802FBFFA4C2B}" type="datetime1">
              <a:rPr lang="en-US" altLang="ko-KR"/>
              <a:pPr>
                <a:defRPr/>
              </a:pPr>
              <a:t>7/4/2016</a:t>
            </a:fld>
            <a:endParaRPr lang="en-US" altLang="ko-KR" dirty="0"/>
          </a:p>
        </p:txBody>
      </p:sp>
      <p:sp>
        <p:nvSpPr>
          <p:cNvPr id="7172" name="Rectangle 4"/>
          <p:cNvSpPr>
            <a:spLocks noGrp="1" noChangeArrowheads="1"/>
          </p:cNvSpPr>
          <p:nvPr>
            <p:ph type="ftr" sz="quarter" idx="2"/>
          </p:nvPr>
        </p:nvSpPr>
        <p:spPr bwMode="auto">
          <a:xfrm>
            <a:off x="1" y="9446668"/>
            <a:ext cx="2930050" cy="495847"/>
          </a:xfrm>
          <a:prstGeom prst="rect">
            <a:avLst/>
          </a:prstGeom>
          <a:noFill/>
          <a:ln w="9525">
            <a:noFill/>
            <a:miter lim="800000"/>
            <a:headEnd/>
            <a:tailEnd/>
          </a:ln>
          <a:effectLst/>
        </p:spPr>
        <p:txBody>
          <a:bodyPr vert="horz" wrap="square" lIns="92160" tIns="46081" rIns="92160" bIns="46081" numCol="1" anchor="b" anchorCtr="0" compatLnSpc="1">
            <a:prstTxWarp prst="textNoShape">
              <a:avLst/>
            </a:prstTxWarp>
          </a:bodyPr>
          <a:lstStyle>
            <a:lvl1pPr defTabSz="922283" latinLnBrk="0">
              <a:defRPr kumimoji="0" sz="1200"/>
            </a:lvl1pPr>
          </a:lstStyle>
          <a:p>
            <a:pPr>
              <a:defRPr/>
            </a:pPr>
            <a:endParaRPr lang="en-US" altLang="ko-KR" dirty="0"/>
          </a:p>
        </p:txBody>
      </p:sp>
      <p:sp>
        <p:nvSpPr>
          <p:cNvPr id="7173" name="Rectangle 5"/>
          <p:cNvSpPr>
            <a:spLocks noGrp="1" noChangeArrowheads="1"/>
          </p:cNvSpPr>
          <p:nvPr>
            <p:ph type="sldNum" sz="quarter" idx="3"/>
          </p:nvPr>
        </p:nvSpPr>
        <p:spPr bwMode="auto">
          <a:xfrm>
            <a:off x="3831114" y="9446668"/>
            <a:ext cx="2930050" cy="495847"/>
          </a:xfrm>
          <a:prstGeom prst="rect">
            <a:avLst/>
          </a:prstGeom>
          <a:noFill/>
          <a:ln w="9525">
            <a:noFill/>
            <a:miter lim="800000"/>
            <a:headEnd/>
            <a:tailEnd/>
          </a:ln>
          <a:effectLst/>
        </p:spPr>
        <p:txBody>
          <a:bodyPr vert="horz" wrap="square" lIns="92160" tIns="46081" rIns="92160" bIns="46081" numCol="1" anchor="b" anchorCtr="0" compatLnSpc="1">
            <a:prstTxWarp prst="textNoShape">
              <a:avLst/>
            </a:prstTxWarp>
          </a:bodyPr>
          <a:lstStyle>
            <a:lvl1pPr algn="r" defTabSz="922283" latinLnBrk="0">
              <a:defRPr kumimoji="0" sz="1200"/>
            </a:lvl1pPr>
          </a:lstStyle>
          <a:p>
            <a:pPr>
              <a:defRPr/>
            </a:pPr>
            <a:fld id="{4BAE72AD-3483-4ED3-8DAE-3ECD486D3A9E}" type="slidenum">
              <a:rPr lang="x-none" altLang="ko-KR"/>
              <a:pPr>
                <a:defRPr/>
              </a:pPr>
              <a:t>‹#›</a:t>
            </a:fld>
            <a:endParaRPr lang="en-US" altLang="ko-KR" dirty="0"/>
          </a:p>
        </p:txBody>
      </p:sp>
    </p:spTree>
    <p:extLst>
      <p:ext uri="{BB962C8B-B14F-4D97-AF65-F5344CB8AC3E}">
        <p14:creationId xmlns:p14="http://schemas.microsoft.com/office/powerpoint/2010/main" val="2319345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4"/>
          <p:cNvSpPr>
            <a:spLocks noGrp="1" noRot="1" noChangeAspect="1" noChangeArrowheads="1" noTextEdit="1"/>
          </p:cNvSpPr>
          <p:nvPr>
            <p:ph type="sldImg" idx="2"/>
          </p:nvPr>
        </p:nvSpPr>
        <p:spPr bwMode="gray">
          <a:xfrm>
            <a:off x="-2771775" y="1279525"/>
            <a:ext cx="12260263" cy="8493125"/>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808402" y="609412"/>
            <a:ext cx="5174718" cy="32149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altLang="ko-KR" noProof="0" smtClean="0"/>
          </a:p>
        </p:txBody>
      </p:sp>
      <p:sp>
        <p:nvSpPr>
          <p:cNvPr id="5126" name="doc id"/>
          <p:cNvSpPr>
            <a:spLocks noGrp="1" noChangeArrowheads="1"/>
          </p:cNvSpPr>
          <p:nvPr>
            <p:ph type="ftr" sz="quarter" idx="4"/>
          </p:nvPr>
        </p:nvSpPr>
        <p:spPr bwMode="gray">
          <a:xfrm>
            <a:off x="6336197" y="129561"/>
            <a:ext cx="220472" cy="19354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ctr" latinLnBrk="0">
              <a:defRPr kumimoji="0"/>
            </a:lvl1pPr>
          </a:lstStyle>
          <a:p>
            <a:pPr>
              <a:defRPr/>
            </a:pPr>
            <a:endParaRPr lang="en-GB" altLang="ko-KR" dirty="0"/>
          </a:p>
        </p:txBody>
      </p:sp>
      <p:sp>
        <p:nvSpPr>
          <p:cNvPr id="5127" name="pg num"/>
          <p:cNvSpPr>
            <a:spLocks noGrp="1" noChangeArrowheads="1"/>
          </p:cNvSpPr>
          <p:nvPr>
            <p:ph type="sldNum" sz="quarter" idx="5"/>
          </p:nvPr>
        </p:nvSpPr>
        <p:spPr bwMode="gray">
          <a:xfrm>
            <a:off x="6018267" y="9560233"/>
            <a:ext cx="538401" cy="18554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22283" latinLnBrk="0">
              <a:defRPr kumimoji="0" sz="1200">
                <a:cs typeface="Arial" pitchFamily="34" charset="0"/>
              </a:defRPr>
            </a:lvl1pPr>
          </a:lstStyle>
          <a:p>
            <a:pPr>
              <a:defRPr/>
            </a:pPr>
            <a:fld id="{4F133DA8-C432-4EFB-81E3-FF8F7AE37216}" type="slidenum">
              <a:rPr lang="en-GB" altLang="ko-KR"/>
              <a:pPr>
                <a:defRPr/>
              </a:pPr>
              <a:t>‹#›</a:t>
            </a:fld>
            <a:endParaRPr lang="en-GB" altLang="ko-KR" dirty="0"/>
          </a:p>
        </p:txBody>
      </p:sp>
      <p:sp>
        <p:nvSpPr>
          <p:cNvPr id="30726" name="McK Separator" hidden="1"/>
          <p:cNvSpPr>
            <a:spLocks noChangeShapeType="1"/>
          </p:cNvSpPr>
          <p:nvPr/>
        </p:nvSpPr>
        <p:spPr bwMode="gray">
          <a:xfrm>
            <a:off x="811595" y="1511530"/>
            <a:ext cx="5169925" cy="0"/>
          </a:xfrm>
          <a:prstGeom prst="line">
            <a:avLst/>
          </a:prstGeom>
          <a:noFill/>
          <a:ln w="9525">
            <a:solidFill>
              <a:schemeClr val="tx1"/>
            </a:solidFill>
            <a:round/>
            <a:headEnd/>
            <a:tailEnd/>
          </a:ln>
          <a:extLst/>
        </p:spPr>
        <p:txBody>
          <a:bodyPr lIns="91773" tIns="45887" rIns="91773" bIns="45887"/>
          <a:lstStyle/>
          <a:p>
            <a:pPr>
              <a:defRPr/>
            </a:pPr>
            <a:endParaRPr lang="ko-KR" altLang="en-US" dirty="0"/>
          </a:p>
        </p:txBody>
      </p:sp>
    </p:spTree>
    <p:extLst>
      <p:ext uri="{BB962C8B-B14F-4D97-AF65-F5344CB8AC3E}">
        <p14:creationId xmlns:p14="http://schemas.microsoft.com/office/powerpoint/2010/main" val="77681756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700" b="1" kern="1200">
        <a:solidFill>
          <a:schemeClr val="tx1"/>
        </a:solidFill>
        <a:latin typeface="Arial" pitchFamily="34" charset="0"/>
        <a:ea typeface="MS PGothic" pitchFamily="34" charset="-128"/>
        <a:cs typeface="+mn-cs"/>
      </a:defRPr>
    </a:lvl1pPr>
    <a:lvl2pPr marL="742607" indent="-285619"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2pPr>
    <a:lvl3pPr marL="1142474" indent="-228495"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3pPr>
    <a:lvl4pPr marL="1599463" indent="-228495"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4pPr>
    <a:lvl5pPr marL="2056452" indent="-228495" algn="l" rtl="0" eaLnBrk="0" fontAlgn="base" hangingPunct="0">
      <a:spcBef>
        <a:spcPct val="30000"/>
      </a:spcBef>
      <a:spcAft>
        <a:spcPct val="0"/>
      </a:spcAft>
      <a:defRPr sz="1300" kern="1200">
        <a:solidFill>
          <a:schemeClr val="tx1"/>
        </a:solidFill>
        <a:latin typeface="Arial" charset="0"/>
        <a:ea typeface="MS PGothic" pitchFamily="34" charset="-128"/>
        <a:cs typeface="+mn-cs"/>
      </a:defRPr>
    </a:lvl5pPr>
    <a:lvl6pPr marL="2442271" algn="l" defTabSz="976911" rtl="0" eaLnBrk="1" latinLnBrk="1" hangingPunct="1">
      <a:defRPr sz="1300" kern="1200">
        <a:solidFill>
          <a:schemeClr val="tx1"/>
        </a:solidFill>
        <a:latin typeface="+mn-lt"/>
        <a:ea typeface="+mn-ea"/>
        <a:cs typeface="+mn-cs"/>
      </a:defRPr>
    </a:lvl6pPr>
    <a:lvl7pPr marL="2930727" algn="l" defTabSz="976911" rtl="0" eaLnBrk="1" latinLnBrk="1" hangingPunct="1">
      <a:defRPr sz="1300" kern="1200">
        <a:solidFill>
          <a:schemeClr val="tx1"/>
        </a:solidFill>
        <a:latin typeface="+mn-lt"/>
        <a:ea typeface="+mn-ea"/>
        <a:cs typeface="+mn-cs"/>
      </a:defRPr>
    </a:lvl7pPr>
    <a:lvl8pPr marL="3419182" algn="l" defTabSz="976911" rtl="0" eaLnBrk="1" latinLnBrk="1" hangingPunct="1">
      <a:defRPr sz="1300" kern="1200">
        <a:solidFill>
          <a:schemeClr val="tx1"/>
        </a:solidFill>
        <a:latin typeface="+mn-lt"/>
        <a:ea typeface="+mn-ea"/>
        <a:cs typeface="+mn-cs"/>
      </a:defRPr>
    </a:lvl8pPr>
    <a:lvl9pPr marL="3907636" algn="l" defTabSz="976911" rtl="0" eaLnBrk="1" latinLnBrk="1"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g num"/>
          <p:cNvSpPr>
            <a:spLocks noGrp="1" noChangeArrowheads="1"/>
          </p:cNvSpPr>
          <p:nvPr>
            <p:ph type="sldNum" sz="quarter" idx="5"/>
          </p:nvPr>
        </p:nvSpPr>
        <p:spPr>
          <a:noFill/>
        </p:spPr>
        <p:txBody>
          <a:bodyPr/>
          <a:lstStyle/>
          <a:p>
            <a:pPr defTabSz="919063"/>
            <a:fld id="{8C20273C-187B-4444-95FB-79DF7188CBF7}" type="slidenum">
              <a:rPr lang="en-GB" altLang="ko-KR" smtClean="0">
                <a:solidFill>
                  <a:prstClr val="black"/>
                </a:solidFill>
              </a:rPr>
              <a:pPr defTabSz="919063"/>
              <a:t>1</a:t>
            </a:fld>
            <a:endParaRPr lang="en-GB" altLang="ko-KR" dirty="0" smtClean="0">
              <a:solidFill>
                <a:prstClr val="black"/>
              </a:solidFill>
            </a:endParaRPr>
          </a:p>
        </p:txBody>
      </p:sp>
      <p:sp>
        <p:nvSpPr>
          <p:cNvPr id="65539" name="Rectangle 2"/>
          <p:cNvSpPr>
            <a:spLocks noGrp="1" noRot="1" noChangeAspect="1" noChangeArrowheads="1" noTextEdit="1"/>
          </p:cNvSpPr>
          <p:nvPr>
            <p:ph type="sldImg"/>
          </p:nvPr>
        </p:nvSpPr>
        <p:spPr>
          <a:xfrm>
            <a:off x="-2771775" y="1279525"/>
            <a:ext cx="12260263" cy="8493125"/>
          </a:xfrm>
        </p:spPr>
      </p:sp>
      <p:sp>
        <p:nvSpPr>
          <p:cNvPr id="65540" name="Rectangle 3"/>
          <p:cNvSpPr>
            <a:spLocks noGrp="1" noChangeArrowheads="1"/>
          </p:cNvSpPr>
          <p:nvPr>
            <p:ph type="body" idx="1"/>
          </p:nvPr>
        </p:nvSpPr>
        <p:spPr>
          <a:noFill/>
          <a:ln/>
        </p:spPr>
        <p:txBody>
          <a:bodyPr/>
          <a:lstStyle/>
          <a:p>
            <a:pPr eaLnBrk="1" hangingPunct="1"/>
            <a:endParaRPr lang="ko-KR" altLang="ko-KR" dirty="0" smtClean="0">
              <a:ea typeface="맑은 고딕" pitchFamily="50"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g num"/>
          <p:cNvSpPr>
            <a:spLocks noGrp="1" noChangeArrowheads="1"/>
          </p:cNvSpPr>
          <p:nvPr>
            <p:ph type="sldNum" sz="quarter" idx="5"/>
          </p:nvPr>
        </p:nvSpPr>
        <p:spPr>
          <a:noFill/>
        </p:spPr>
        <p:txBody>
          <a:bodyPr/>
          <a:lstStyle/>
          <a:p>
            <a:pPr defTabSz="919063"/>
            <a:fld id="{1D5EF353-D9B6-4EDD-B9F8-04ACCD84BF43}" type="slidenum">
              <a:rPr lang="en-GB" altLang="ko-KR" smtClean="0"/>
              <a:pPr defTabSz="919063"/>
              <a:t>3</a:t>
            </a:fld>
            <a:endParaRPr lang="en-GB" altLang="ko-KR" dirty="0" smtClean="0"/>
          </a:p>
        </p:txBody>
      </p:sp>
      <p:sp>
        <p:nvSpPr>
          <p:cNvPr id="64515" name="Rectangle 2"/>
          <p:cNvSpPr>
            <a:spLocks noGrp="1" noRot="1" noChangeAspect="1" noChangeArrowheads="1" noTextEdit="1"/>
          </p:cNvSpPr>
          <p:nvPr>
            <p:ph type="sldImg"/>
          </p:nvPr>
        </p:nvSpPr>
        <p:spPr>
          <a:xfrm>
            <a:off x="-2771775" y="1279525"/>
            <a:ext cx="12260263" cy="8493125"/>
          </a:xfrm>
        </p:spPr>
      </p:sp>
      <p:sp>
        <p:nvSpPr>
          <p:cNvPr id="64516" name="Rectangle 3"/>
          <p:cNvSpPr>
            <a:spLocks noGrp="1" noChangeArrowheads="1"/>
          </p:cNvSpPr>
          <p:nvPr>
            <p:ph type="body" idx="1"/>
          </p:nvPr>
        </p:nvSpPr>
        <p:spPr>
          <a:noFill/>
          <a:ln/>
        </p:spPr>
        <p:txBody>
          <a:bodyPr/>
          <a:lstStyle/>
          <a:p>
            <a:pPr eaLnBrk="1" hangingPunct="1"/>
            <a:r>
              <a:rPr lang="ru-RU" altLang="ko-KR" dirty="0" smtClean="0">
                <a:ea typeface="맑은 고딕" pitchFamily="50" charset="-127"/>
              </a:rPr>
              <a:t>В 2016 году в Казахстане будут заключены 10 </a:t>
            </a:r>
            <a:r>
              <a:rPr lang="ru-RU" altLang="ko-KR" dirty="0" err="1" smtClean="0">
                <a:ea typeface="맑은 고딕" pitchFamily="50" charset="-127"/>
              </a:rPr>
              <a:t>энергосервисных</a:t>
            </a:r>
            <a:r>
              <a:rPr lang="ru-RU" altLang="ko-KR" dirty="0" smtClean="0">
                <a:ea typeface="맑은 고딕" pitchFamily="50" charset="-127"/>
              </a:rPr>
              <a:t> договоров по проектам энергосбережения и повышения энергоэффективности. Консолидированный объем внешних грантов и займов международных финансовых учреждений в проекты повышения энергоэффективности в период с 2012 по 2019 год составит около 100 миллионов долларов США. А в 2017 году будет создан Фонд энергоэффективности на площадке МФЦ «Астана»</a:t>
            </a:r>
          </a:p>
          <a:p>
            <a:pPr eaLnBrk="1" hangingPunct="1"/>
            <a:endParaRPr lang="ko-KR" altLang="ko-KR" dirty="0" smtClean="0">
              <a:ea typeface="맑은 고딕"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2.png"/><Relationship Id="rId5" Type="http://schemas.openxmlformats.org/officeDocument/2006/relationships/tags" Target="../tags/tag25.xml"/><Relationship Id="rId10" Type="http://schemas.openxmlformats.org/officeDocument/2006/relationships/slideMaster" Target="../slideMasters/slideMaster1.xml"/><Relationship Id="rId4" Type="http://schemas.openxmlformats.org/officeDocument/2006/relationships/tags" Target="../tags/tag24.xml"/><Relationship Id="rId9" Type="http://schemas.openxmlformats.org/officeDocument/2006/relationships/tags" Target="../tags/tag29.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11" cstate="print"/>
          <a:srcRect/>
          <a:stretch>
            <a:fillRect/>
          </a:stretch>
        </p:blipFill>
        <p:spPr bwMode="auto">
          <a:xfrm>
            <a:off x="0" y="-14288"/>
            <a:ext cx="10404475" cy="7024688"/>
          </a:xfrm>
          <a:prstGeom prst="rect">
            <a:avLst/>
          </a:prstGeom>
          <a:ln>
            <a:noFill/>
          </a:ln>
          <a:effectLst>
            <a:outerShdw blurRad="292100" dist="139700" dir="2700000" algn="tl" rotWithShape="0">
              <a:srgbClr val="333333">
                <a:alpha val="65000"/>
              </a:srgbClr>
            </a:outerShdw>
          </a:effectLst>
          <a:extLst/>
        </p:spPr>
      </p:pic>
      <p:graphicFrame>
        <p:nvGraphicFramePr>
          <p:cNvPr id="5" name="AutoShape 505"/>
          <p:cNvGraphicFramePr>
            <a:graphicFrameLocks/>
          </p:cNvGraphicFramePr>
          <p:nvPr>
            <p:custDataLst>
              <p:tags r:id="rId2"/>
            </p:custDataLst>
          </p:nvPr>
        </p:nvGraphicFramePr>
        <p:xfrm>
          <a:off x="0" y="0"/>
          <a:ext cx="176213" cy="161925"/>
        </p:xfrm>
        <a:graphic>
          <a:graphicData uri="http://schemas.openxmlformats.org/presentationml/2006/ole">
            <mc:AlternateContent xmlns:mc="http://schemas.openxmlformats.org/markup-compatibility/2006">
              <mc:Choice xmlns:v="urn:schemas-microsoft-com:vml" Requires="v">
                <p:oleObj spid="_x0000_s990259" name="think-cell Slide" r:id="rId12" imgW="0" imgH="0" progId="">
                  <p:embed/>
                </p:oleObj>
              </mc:Choice>
              <mc:Fallback>
                <p:oleObj name="think-cell Slide" r:id="rId12" imgW="0" imgH="0" progId="">
                  <p:embed/>
                  <p:pic>
                    <p:nvPicPr>
                      <p:cNvPr id="0" name="AutoShape 5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6213"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McK Confidential" hidden="1"/>
          <p:cNvSpPr txBox="1">
            <a:spLocks noChangeArrowheads="1"/>
          </p:cNvSpPr>
          <p:nvPr>
            <p:custDataLst>
              <p:tags r:id="rId3"/>
            </p:custDataLst>
          </p:nvPr>
        </p:nvSpPr>
        <p:spPr bwMode="gray">
          <a:xfrm>
            <a:off x="219075" y="419100"/>
            <a:ext cx="1643063" cy="220663"/>
          </a:xfrm>
          <a:prstGeom prst="rect">
            <a:avLst/>
          </a:prstGeom>
          <a:noFill/>
          <a:ln>
            <a:noFill/>
          </a:ln>
          <a:extLst/>
        </p:spPr>
        <p:txBody>
          <a:bodyPr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rtl="1" eaLnBrk="1" latinLnBrk="0" hangingPunct="1">
              <a:defRPr/>
            </a:pPr>
            <a:r>
              <a:rPr kumimoji="0" lang="en-GB" altLang="ko-KR" dirty="0" smtClean="0">
                <a:solidFill>
                  <a:srgbClr val="FFFFFF"/>
                </a:solidFill>
              </a:rPr>
              <a:t>CONFIDENTIAL</a:t>
            </a:r>
          </a:p>
        </p:txBody>
      </p:sp>
      <p:sp>
        <p:nvSpPr>
          <p:cNvPr id="7" name="McK Disclaimer" hidden="1"/>
          <p:cNvSpPr>
            <a:spLocks noChangeArrowheads="1"/>
          </p:cNvSpPr>
          <p:nvPr>
            <p:custDataLst>
              <p:tags r:id="rId4"/>
            </p:custDataLst>
          </p:nvPr>
        </p:nvSpPr>
        <p:spPr bwMode="gray">
          <a:xfrm>
            <a:off x="2462213" y="6345238"/>
            <a:ext cx="7108825" cy="331787"/>
          </a:xfrm>
          <a:prstGeom prst="rect">
            <a:avLst/>
          </a:prstGeom>
          <a:noFill/>
          <a:ln>
            <a:noFill/>
          </a:ln>
          <a:extLst/>
        </p:spPr>
        <p:txBody>
          <a:bodyPr lIns="0" tIns="0" rIns="0" bIns="0" anchor="b">
            <a:spAutoFit/>
          </a:bodyPr>
          <a:lstStyle/>
          <a:p>
            <a:pPr defTabSz="860280" rtl="1" eaLnBrk="0" latinLnBrk="0" hangingPunct="0">
              <a:defRPr/>
            </a:pPr>
            <a:r>
              <a:rPr kumimoji="0" lang="en-GB" altLang="ko-KR" sz="700" dirty="0">
                <a:solidFill>
                  <a:srgbClr val="FFFFFF"/>
                </a:solidFill>
              </a:rPr>
              <a:t>This report contains information that is confidential and proprietary to McKinsey &amp; Company, Inc., and is solely for the use of McKinsey &amp; Company, Inc., personnel. No part of it may be used, circulated, quoted, or reproduced for distribution outside McKinsey &amp; Company, Inc. If you are not the intended recipient of this report, you are hereby notified that the use, circulation, quoting, or reproducing of this report is strictly prohibited and may be unlawful.</a:t>
            </a:r>
          </a:p>
        </p:txBody>
      </p:sp>
      <p:grpSp>
        <p:nvGrpSpPr>
          <p:cNvPr id="2" name="McK Title Elements"/>
          <p:cNvGrpSpPr>
            <a:grpSpLocks/>
          </p:cNvGrpSpPr>
          <p:nvPr userDrawn="1">
            <p:custDataLst>
              <p:tags r:id="rId5"/>
            </p:custDataLst>
          </p:nvPr>
        </p:nvGrpSpPr>
        <p:grpSpPr bwMode="auto">
          <a:xfrm>
            <a:off x="2917825" y="2184400"/>
            <a:ext cx="5556250" cy="4602163"/>
            <a:chOff x="1663" y="1348"/>
            <a:chExt cx="3167" cy="2841"/>
          </a:xfrm>
        </p:grpSpPr>
        <p:sp>
          <p:nvSpPr>
            <p:cNvPr id="9" name="McK Confidential" hidden="1"/>
            <p:cNvSpPr txBox="1">
              <a:spLocks noChangeArrowheads="1"/>
            </p:cNvSpPr>
            <p:nvPr userDrawn="1"/>
          </p:nvSpPr>
          <p:spPr bwMode="auto">
            <a:xfrm>
              <a:off x="1663" y="1348"/>
              <a:ext cx="936" cy="136"/>
            </a:xfrm>
            <a:prstGeom prst="rect">
              <a:avLst/>
            </a:prstGeom>
            <a:noFill/>
            <a:ln>
              <a:noFill/>
            </a:ln>
            <a:extLst/>
          </p:spPr>
          <p:txBody>
            <a:bodyPr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dirty="0" smtClean="0">
                  <a:solidFill>
                    <a:srgbClr val="000000"/>
                  </a:solidFill>
                </a:rPr>
                <a:t>CONFIDENTIAL</a:t>
              </a:r>
            </a:p>
          </p:txBody>
        </p:sp>
        <p:sp>
          <p:nvSpPr>
            <p:cNvPr id="10" name="McK Document" hidden="1"/>
            <p:cNvSpPr txBox="1">
              <a:spLocks noChangeArrowheads="1"/>
            </p:cNvSpPr>
            <p:nvPr userDrawn="1"/>
          </p:nvSpPr>
          <p:spPr bwMode="auto">
            <a:xfrm>
              <a:off x="1663" y="3047"/>
              <a:ext cx="3167" cy="131"/>
            </a:xfrm>
            <a:prstGeom prst="rect">
              <a:avLst/>
            </a:prstGeom>
            <a:noFill/>
            <a:ln>
              <a:noFill/>
            </a:ln>
            <a:extLst/>
          </p:spPr>
          <p:txBody>
            <a:bodyPr lIns="0" tIns="0" rIns="0" bIns="0" anchor="b">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dirty="0" smtClean="0">
                  <a:solidFill>
                    <a:srgbClr val="000000"/>
                  </a:solidFill>
                </a:rPr>
                <a:t>Document</a:t>
              </a:r>
            </a:p>
          </p:txBody>
        </p:sp>
        <p:sp>
          <p:nvSpPr>
            <p:cNvPr id="11" name="McK Date" hidden="1"/>
            <p:cNvSpPr txBox="1">
              <a:spLocks noChangeArrowheads="1"/>
            </p:cNvSpPr>
            <p:nvPr userDrawn="1"/>
          </p:nvSpPr>
          <p:spPr bwMode="auto">
            <a:xfrm>
              <a:off x="1663" y="3216"/>
              <a:ext cx="3167" cy="136"/>
            </a:xfrm>
            <a:prstGeom prst="rect">
              <a:avLst/>
            </a:prstGeom>
            <a:noFill/>
            <a:ln>
              <a:noFill/>
            </a:ln>
            <a:extLst/>
          </p:spPr>
          <p:txBody>
            <a:bodyPr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dirty="0" smtClean="0">
                  <a:solidFill>
                    <a:srgbClr val="000000"/>
                  </a:solidFill>
                </a:rPr>
                <a:t>Date</a:t>
              </a:r>
            </a:p>
          </p:txBody>
        </p:sp>
        <p:sp>
          <p:nvSpPr>
            <p:cNvPr id="12" name="McK Disclaimer" hidden="1"/>
            <p:cNvSpPr>
              <a:spLocks noChangeArrowheads="1"/>
            </p:cNvSpPr>
            <p:nvPr userDrawn="1">
              <p:custDataLst>
                <p:tags r:id="rId9"/>
              </p:custDataLst>
            </p:nvPr>
          </p:nvSpPr>
          <p:spPr bwMode="auto">
            <a:xfrm>
              <a:off x="1663" y="3714"/>
              <a:ext cx="2303" cy="475"/>
            </a:xfrm>
            <a:prstGeom prst="rect">
              <a:avLst/>
            </a:prstGeom>
            <a:noFill/>
            <a:ln>
              <a:noFill/>
            </a:ln>
            <a:extLst/>
          </p:spPr>
          <p:txBody>
            <a:bodyPr lIns="0" tIns="0" rIns="0" bIns="0" anchor="b">
              <a:spAutoFit/>
            </a:bodyPr>
            <a:lstStyle/>
            <a:p>
              <a:pPr defTabSz="860280" eaLnBrk="0" latinLnBrk="0" hangingPunct="0">
                <a:defRPr/>
              </a:pPr>
              <a:r>
                <a:rPr kumimoji="0" lang="en-GB" altLang="ko-KR" sz="1000" dirty="0">
                  <a:solidFill>
                    <a:srgbClr val="000000"/>
                  </a:solidFill>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 name="Working Draft Text" hidden="1"/>
          <p:cNvSpPr>
            <a:spLocks noChangeArrowheads="1"/>
          </p:cNvSpPr>
          <p:nvPr userDrawn="1">
            <p:custDataLst>
              <p:tags r:id="rId6"/>
            </p:custDataLst>
          </p:nvPr>
        </p:nvSpPr>
        <p:spPr bwMode="auto">
          <a:xfrm>
            <a:off x="463550" y="349250"/>
            <a:ext cx="3368675" cy="400050"/>
          </a:xfrm>
          <a:prstGeom prst="rect">
            <a:avLst/>
          </a:prstGeom>
          <a:noFill/>
          <a:ln>
            <a:noFill/>
          </a:ln>
          <a:extLst/>
        </p:spPr>
        <p:txBody>
          <a:bodyPr lIns="0" tIns="0" rIns="0" bIns="0">
            <a:spAutoFit/>
          </a:bodyPr>
          <a:lstStyle/>
          <a:p>
            <a:pPr latinLnBrk="0">
              <a:defRPr/>
            </a:pPr>
            <a:r>
              <a:rPr kumimoji="0" lang="en-GB" altLang="ko-KR" sz="2600" dirty="0">
                <a:solidFill>
                  <a:srgbClr val="000000"/>
                </a:solidFill>
                <a:latin typeface="Times New Roman" pitchFamily="18" charset="0"/>
              </a:rPr>
              <a:t>Working Draft  </a:t>
            </a:r>
          </a:p>
        </p:txBody>
      </p:sp>
      <p:sp>
        <p:nvSpPr>
          <p:cNvPr id="14" name="Working Draft" hidden="1"/>
          <p:cNvSpPr txBox="1">
            <a:spLocks noChangeArrowheads="1"/>
          </p:cNvSpPr>
          <p:nvPr userDrawn="1">
            <p:custDataLst>
              <p:tags r:id="rId7"/>
            </p:custDataLst>
          </p:nvPr>
        </p:nvSpPr>
        <p:spPr bwMode="auto">
          <a:xfrm>
            <a:off x="463550" y="595313"/>
            <a:ext cx="4122738" cy="200025"/>
          </a:xfrm>
          <a:prstGeom prst="rect">
            <a:avLst/>
          </a:prstGeom>
          <a:noFill/>
          <a:ln>
            <a:noFill/>
          </a:ln>
          <a:extLst/>
        </p:spPr>
        <p:txBody>
          <a:bodyPr wrap="none"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GB" altLang="ko-KR" sz="1300" dirty="0" smtClean="0">
                <a:solidFill>
                  <a:srgbClr val="000000"/>
                </a:solidFill>
              </a:rPr>
              <a:t>Last Modified 22/09/2010 19:08:44 GMT Standard Time</a:t>
            </a:r>
          </a:p>
        </p:txBody>
      </p:sp>
      <p:sp>
        <p:nvSpPr>
          <p:cNvPr id="15" name="Printed" hidden="1"/>
          <p:cNvSpPr txBox="1">
            <a:spLocks noChangeArrowheads="1"/>
          </p:cNvSpPr>
          <p:nvPr userDrawn="1">
            <p:custDataLst>
              <p:tags r:id="rId8"/>
            </p:custDataLst>
          </p:nvPr>
        </p:nvSpPr>
        <p:spPr bwMode="auto">
          <a:xfrm>
            <a:off x="463550" y="815975"/>
            <a:ext cx="3868738" cy="200025"/>
          </a:xfrm>
          <a:prstGeom prst="rect">
            <a:avLst/>
          </a:prstGeom>
          <a:noFill/>
          <a:ln>
            <a:noFill/>
          </a:ln>
          <a:extLst/>
        </p:spPr>
        <p:txBody>
          <a:bodyPr wrap="none" lIns="0" tIns="0" rIns="0" bIns="0">
            <a:spAutoFit/>
          </a:bodyPr>
          <a:lstStyle>
            <a:lvl1pPr eaLnBrk="0" hangingPunct="0">
              <a:defRPr kumimoji="1" sz="1400">
                <a:solidFill>
                  <a:schemeClr val="tx1"/>
                </a:solidFill>
                <a:latin typeface="Arial" pitchFamily="34" charset="0"/>
                <a:ea typeface="굴림" pitchFamily="50" charset="-127"/>
              </a:defRPr>
            </a:lvl1pPr>
            <a:lvl2pPr marL="742950" indent="-285750" eaLnBrk="0" hangingPunct="0">
              <a:defRPr kumimoji="1" sz="1400">
                <a:solidFill>
                  <a:schemeClr val="tx1"/>
                </a:solidFill>
                <a:latin typeface="Arial" pitchFamily="34" charset="0"/>
                <a:ea typeface="굴림" pitchFamily="50" charset="-127"/>
              </a:defRPr>
            </a:lvl2pPr>
            <a:lvl3pPr marL="1143000" indent="-228600" eaLnBrk="0" hangingPunct="0">
              <a:defRPr kumimoji="1" sz="1400">
                <a:solidFill>
                  <a:schemeClr val="tx1"/>
                </a:solidFill>
                <a:latin typeface="Arial" pitchFamily="34" charset="0"/>
                <a:ea typeface="굴림" pitchFamily="50" charset="-127"/>
              </a:defRPr>
            </a:lvl3pPr>
            <a:lvl4pPr marL="1600200" indent="-228600" eaLnBrk="0" hangingPunct="0">
              <a:defRPr kumimoji="1" sz="1400">
                <a:solidFill>
                  <a:schemeClr val="tx1"/>
                </a:solidFill>
                <a:latin typeface="Arial" pitchFamily="34" charset="0"/>
                <a:ea typeface="굴림" pitchFamily="50" charset="-127"/>
              </a:defRPr>
            </a:lvl4pPr>
            <a:lvl5pPr marL="2057400" indent="-228600" eaLnBrk="0" hangingPunct="0">
              <a:defRPr kumimoji="1" sz="1400">
                <a:solidFill>
                  <a:schemeClr val="tx1"/>
                </a:solidFill>
                <a:latin typeface="Arial" pitchFamily="34" charset="0"/>
                <a:ea typeface="굴림" pitchFamily="50" charset="-127"/>
              </a:defRPr>
            </a:lvl5pPr>
            <a:lvl6pPr marL="2514600" indent="-228600" eaLnBrk="0" fontAlgn="base" hangingPunct="0">
              <a:spcBef>
                <a:spcPct val="0"/>
              </a:spcBef>
              <a:spcAft>
                <a:spcPct val="0"/>
              </a:spcAft>
              <a:defRPr kumimoji="1" sz="1400">
                <a:solidFill>
                  <a:schemeClr val="tx1"/>
                </a:solidFill>
                <a:latin typeface="Arial" pitchFamily="34" charset="0"/>
                <a:ea typeface="굴림" pitchFamily="50" charset="-127"/>
              </a:defRPr>
            </a:lvl6pPr>
            <a:lvl7pPr marL="2971800" indent="-228600" eaLnBrk="0" fontAlgn="base" hangingPunct="0">
              <a:spcBef>
                <a:spcPct val="0"/>
              </a:spcBef>
              <a:spcAft>
                <a:spcPct val="0"/>
              </a:spcAft>
              <a:defRPr kumimoji="1" sz="1400">
                <a:solidFill>
                  <a:schemeClr val="tx1"/>
                </a:solidFill>
                <a:latin typeface="Arial" pitchFamily="34" charset="0"/>
                <a:ea typeface="굴림" pitchFamily="50" charset="-127"/>
              </a:defRPr>
            </a:lvl7pPr>
            <a:lvl8pPr marL="3429000" indent="-228600" eaLnBrk="0" fontAlgn="base" hangingPunct="0">
              <a:spcBef>
                <a:spcPct val="0"/>
              </a:spcBef>
              <a:spcAft>
                <a:spcPct val="0"/>
              </a:spcAft>
              <a:defRPr kumimoji="1" sz="1400">
                <a:solidFill>
                  <a:schemeClr val="tx1"/>
                </a:solidFill>
                <a:latin typeface="Arial" pitchFamily="34" charset="0"/>
                <a:ea typeface="굴림" pitchFamily="50" charset="-127"/>
              </a:defRPr>
            </a:lvl8pPr>
            <a:lvl9pPr marL="3886200" indent="-228600" eaLnBrk="0" fontAlgn="base" hangingPunct="0">
              <a:spcBef>
                <a:spcPct val="0"/>
              </a:spcBef>
              <a:spcAft>
                <a:spcPct val="0"/>
              </a:spcAft>
              <a:defRPr kumimoji="1" sz="1400">
                <a:solidFill>
                  <a:schemeClr val="tx1"/>
                </a:solidFill>
                <a:latin typeface="Arial" pitchFamily="34" charset="0"/>
                <a:ea typeface="굴림" pitchFamily="50" charset="-127"/>
              </a:defRPr>
            </a:lvl9pPr>
          </a:lstStyle>
          <a:p>
            <a:pPr eaLnBrk="1" latinLnBrk="0" hangingPunct="1">
              <a:defRPr/>
            </a:pPr>
            <a:r>
              <a:rPr kumimoji="0" lang="en-US" altLang="ko-KR" sz="1300" dirty="0" smtClean="0">
                <a:solidFill>
                  <a:srgbClr val="000000"/>
                </a:solidFill>
              </a:rPr>
              <a:t>Printed 1/3/2008 11:39:06 AM Pacific Standard Time</a:t>
            </a:r>
            <a:endParaRPr kumimoji="0" lang="en-GB" altLang="ko-KR" sz="1300" dirty="0" smtClean="0">
              <a:solidFill>
                <a:srgbClr val="000000"/>
              </a:solidFill>
            </a:endParaRPr>
          </a:p>
        </p:txBody>
      </p:sp>
      <p:sp>
        <p:nvSpPr>
          <p:cNvPr id="13422" name="Rectangle 1134"/>
          <p:cNvSpPr>
            <a:spLocks noGrp="1" noChangeArrowheads="1"/>
          </p:cNvSpPr>
          <p:nvPr>
            <p:ph type="ctrTitle"/>
          </p:nvPr>
        </p:nvSpPr>
        <p:spPr bwMode="auto">
          <a:xfrm>
            <a:off x="307048" y="2426940"/>
            <a:ext cx="5161874" cy="941796"/>
          </a:xfrm>
        </p:spPr>
        <p:txBody>
          <a:bodyPr anchor="t"/>
          <a:lstStyle>
            <a:lvl1pPr>
              <a:defRPr sz="3400" b="0">
                <a:solidFill>
                  <a:schemeClr val="bg1"/>
                </a:solidFill>
                <a:latin typeface="Arial" pitchFamily="34" charset="0"/>
              </a:defRPr>
            </a:lvl1pPr>
          </a:lstStyle>
          <a:p>
            <a:r>
              <a:rPr lang="en-GB" dirty="0"/>
              <a:t>Click to edit Master title style</a:t>
            </a:r>
          </a:p>
        </p:txBody>
      </p:sp>
      <p:sp>
        <p:nvSpPr>
          <p:cNvPr id="13423" name="Rectangle 1135"/>
          <p:cNvSpPr>
            <a:spLocks noGrp="1" noChangeArrowheads="1"/>
          </p:cNvSpPr>
          <p:nvPr>
            <p:ph type="subTitle" idx="1"/>
          </p:nvPr>
        </p:nvSpPr>
        <p:spPr bwMode="auto">
          <a:xfrm>
            <a:off x="307048" y="3632310"/>
            <a:ext cx="5133802" cy="263149"/>
          </a:xfrm>
        </p:spPr>
        <p:txBody>
          <a:bodyPr/>
          <a:lstStyle>
            <a:lvl1pPr>
              <a:defRPr sz="1900">
                <a:solidFill>
                  <a:schemeClr val="bg1"/>
                </a:solidFill>
                <a:latin typeface="Arial" pitchFamily="34" charset="0"/>
              </a:defRPr>
            </a:lvl1pPr>
          </a:lstStyle>
          <a:p>
            <a:r>
              <a:rPr lang="en-GB" dirty="0"/>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세로 텍스트 개체 틀 2"/>
          <p:cNvSpPr>
            <a:spLocks noGrp="1"/>
          </p:cNvSpPr>
          <p:nvPr>
            <p:ph type="body" orient="vert" idx="1"/>
          </p:nvPr>
        </p:nvSpPr>
        <p:spPr>
          <a:xfrm>
            <a:off x="6351962" y="1299338"/>
            <a:ext cx="3296287" cy="1125984"/>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280"/>
          <p:cNvSpPr>
            <a:spLocks noGrp="1" noChangeArrowheads="1"/>
          </p:cNvSpPr>
          <p:nvPr>
            <p:ph type="sldNum" sz="quarter" idx="10"/>
          </p:nvPr>
        </p:nvSpPr>
        <p:spPr>
          <a:ln/>
        </p:spPr>
        <p:txBody>
          <a:bodyPr/>
          <a:lstStyle>
            <a:lvl1pPr>
              <a:defRPr/>
            </a:lvl1pPr>
          </a:lstStyle>
          <a:p>
            <a:pPr>
              <a:defRPr/>
            </a:pPr>
            <a:fld id="{32189E62-D683-4257-893A-7346C1B32FEF}" type="slidenum">
              <a:rPr lang="en-US" altLang="ko-KR"/>
              <a:pPr>
                <a:defRPr/>
              </a:pPr>
              <a:t>‹#›</a:t>
            </a:fld>
            <a:r>
              <a:rPr lang="en-US" altLang="ko-KR" dirty="0"/>
              <a:t> </a:t>
            </a: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281366" y="230059"/>
            <a:ext cx="553998" cy="2195263"/>
          </a:xfrm>
        </p:spPr>
        <p:txBody>
          <a:bodyPr vert="eaVert"/>
          <a:lstStyle>
            <a:lvl1pPr>
              <a:defRPr>
                <a:latin typeface="Arial" pitchFamily="34" charset="0"/>
              </a:defRPr>
            </a:lvl1pPr>
          </a:lstStyle>
          <a:p>
            <a:r>
              <a:rPr lang="ko-KR" altLang="en-US" dirty="0" smtClean="0"/>
              <a:t>마스터 제목 스타일 편집</a:t>
            </a:r>
            <a:endParaRPr lang="ko-KR" altLang="en-US" dirty="0"/>
          </a:p>
        </p:txBody>
      </p:sp>
      <p:sp>
        <p:nvSpPr>
          <p:cNvPr id="3" name="세로 텍스트 개체 틀 2"/>
          <p:cNvSpPr>
            <a:spLocks noGrp="1"/>
          </p:cNvSpPr>
          <p:nvPr>
            <p:ph type="body" orient="vert" idx="1"/>
          </p:nvPr>
        </p:nvSpPr>
        <p:spPr>
          <a:xfrm>
            <a:off x="5464788" y="230059"/>
            <a:ext cx="1648143" cy="2195263"/>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280"/>
          <p:cNvSpPr>
            <a:spLocks noGrp="1" noChangeArrowheads="1"/>
          </p:cNvSpPr>
          <p:nvPr>
            <p:ph type="sldNum" sz="quarter" idx="10"/>
          </p:nvPr>
        </p:nvSpPr>
        <p:spPr>
          <a:ln/>
        </p:spPr>
        <p:txBody>
          <a:bodyPr/>
          <a:lstStyle>
            <a:lvl1pPr>
              <a:defRPr/>
            </a:lvl1pPr>
          </a:lstStyle>
          <a:p>
            <a:pPr>
              <a:defRPr/>
            </a:pPr>
            <a:fld id="{BFFDA537-8C7F-466D-9C12-73974F9DB649}" type="slidenum">
              <a:rPr lang="en-US" altLang="ko-KR"/>
              <a:pPr>
                <a:defRPr/>
              </a:pPr>
              <a:t>‹#›</a:t>
            </a:fld>
            <a:r>
              <a:rPr lang="en-US" altLang="ko-KR" dirty="0"/>
              <a:t> </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280"/>
          <p:cNvSpPr>
            <a:spLocks noGrp="1" noChangeArrowheads="1"/>
          </p:cNvSpPr>
          <p:nvPr>
            <p:ph type="sldNum" sz="quarter" idx="10"/>
          </p:nvPr>
        </p:nvSpPr>
        <p:spPr>
          <a:ln/>
        </p:spPr>
        <p:txBody>
          <a:bodyPr/>
          <a:lstStyle>
            <a:lvl1pPr>
              <a:defRPr/>
            </a:lvl1pPr>
          </a:lstStyle>
          <a:p>
            <a:pPr>
              <a:defRPr/>
            </a:pPr>
            <a:fld id="{EC9FC6CC-B850-4C27-BB4F-0A1B3560340E}" type="slidenum">
              <a:rPr lang="en-US" altLang="ko-KR"/>
              <a:pPr>
                <a:defRPr/>
              </a:pPr>
              <a:t>‹#›</a:t>
            </a:fld>
            <a:r>
              <a:rPr lang="en-US" altLang="ko-KR" dirty="0"/>
              <a:t> </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28" y="4408347"/>
            <a:ext cx="8418312" cy="595548"/>
          </a:xfrm>
        </p:spPr>
        <p:txBody>
          <a:bodyPr anchor="t"/>
          <a:lstStyle>
            <a:lvl1pPr algn="l">
              <a:defRPr sz="4300" b="1" cap="all">
                <a:latin typeface="Arial" pitchFamily="34" charset="0"/>
              </a:defRPr>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82528" y="4117501"/>
            <a:ext cx="8418312" cy="290849"/>
          </a:xfrm>
        </p:spPr>
        <p:txBody>
          <a:bodyPr anchor="b"/>
          <a:lstStyle>
            <a:lvl1pPr marL="0" indent="0">
              <a:buNone/>
              <a:defRPr sz="2100">
                <a:latin typeface="Arial" pitchFamily="34" charset="0"/>
              </a:defRPr>
            </a:lvl1pPr>
            <a:lvl2pPr marL="488680" indent="0">
              <a:buNone/>
              <a:defRPr sz="1900"/>
            </a:lvl2pPr>
            <a:lvl3pPr marL="977359" indent="0">
              <a:buNone/>
              <a:defRPr sz="1700"/>
            </a:lvl3pPr>
            <a:lvl4pPr marL="1466038" indent="0">
              <a:buNone/>
              <a:defRPr sz="1500"/>
            </a:lvl4pPr>
            <a:lvl5pPr marL="1954718" indent="0">
              <a:buNone/>
              <a:defRPr sz="1500"/>
            </a:lvl5pPr>
            <a:lvl6pPr marL="2443397" indent="0">
              <a:buNone/>
              <a:defRPr sz="1500"/>
            </a:lvl6pPr>
            <a:lvl7pPr marL="2932077" indent="0">
              <a:buNone/>
              <a:defRPr sz="1500"/>
            </a:lvl7pPr>
            <a:lvl8pPr marL="3420757" indent="0">
              <a:buNone/>
              <a:defRPr sz="1500"/>
            </a:lvl8pPr>
            <a:lvl9pPr marL="3909437" indent="0">
              <a:buNone/>
              <a:defRPr sz="1500"/>
            </a:lvl9pPr>
          </a:lstStyle>
          <a:p>
            <a:pPr lvl="0"/>
            <a:r>
              <a:rPr lang="ko-KR" altLang="en-US" dirty="0" smtClean="0"/>
              <a:t>마스터 텍스트 스타일을 편집합니다</a:t>
            </a:r>
          </a:p>
        </p:txBody>
      </p:sp>
      <p:sp>
        <p:nvSpPr>
          <p:cNvPr id="4" name="Rectangle 280"/>
          <p:cNvSpPr>
            <a:spLocks noGrp="1" noChangeArrowheads="1"/>
          </p:cNvSpPr>
          <p:nvPr>
            <p:ph type="sldNum" sz="quarter" idx="10"/>
          </p:nvPr>
        </p:nvSpPr>
        <p:spPr>
          <a:ln/>
        </p:spPr>
        <p:txBody>
          <a:bodyPr/>
          <a:lstStyle>
            <a:lvl1pPr>
              <a:defRPr/>
            </a:lvl1pPr>
          </a:lstStyle>
          <a:p>
            <a:pPr>
              <a:defRPr/>
            </a:pPr>
            <a:fld id="{65E35934-F5CA-4C6B-B86B-637753E34570}" type="slidenum">
              <a:rPr lang="en-US" altLang="ko-KR"/>
              <a:pPr>
                <a:defRPr/>
              </a:pPr>
              <a:t>‹#›</a:t>
            </a:fld>
            <a:r>
              <a:rPr lang="en-US" altLang="ko-KR" dirty="0"/>
              <a:t> </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194757" y="1299338"/>
            <a:ext cx="4642529" cy="2008242"/>
          </a:xfrm>
        </p:spPr>
        <p:txBody>
          <a:bodyPr/>
          <a:lstStyle>
            <a:lvl1pPr>
              <a:defRPr sz="3000">
                <a:latin typeface="Arial" pitchFamily="34" charset="0"/>
              </a:defRPr>
            </a:lvl1pPr>
            <a:lvl2pPr>
              <a:defRPr sz="2600">
                <a:latin typeface="Arial" pitchFamily="34" charset="0"/>
              </a:defRPr>
            </a:lvl2pPr>
            <a:lvl3pPr>
              <a:defRPr sz="2100">
                <a:latin typeface="Arial" pitchFamily="34" charset="0"/>
              </a:defRPr>
            </a:lvl3pPr>
            <a:lvl4pPr>
              <a:defRPr sz="1900">
                <a:latin typeface="Arial" pitchFamily="34" charset="0"/>
              </a:defRPr>
            </a:lvl4pPr>
            <a:lvl5pPr>
              <a:defRPr sz="1900">
                <a:latin typeface="Arial" pitchFamily="34" charset="0"/>
              </a:defRPr>
            </a:lvl5pPr>
            <a:lvl6pPr>
              <a:defRPr sz="1900"/>
            </a:lvl6pPr>
            <a:lvl7pPr>
              <a:defRPr sz="1900"/>
            </a:lvl7pPr>
            <a:lvl8pPr>
              <a:defRPr sz="1900"/>
            </a:lvl8pPr>
            <a:lvl9pPr>
              <a:defRPr sz="19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5005722" y="1299338"/>
            <a:ext cx="4642529" cy="2008242"/>
          </a:xfrm>
        </p:spPr>
        <p:txBody>
          <a:bodyPr/>
          <a:lstStyle>
            <a:lvl1pPr>
              <a:defRPr sz="3000">
                <a:latin typeface="Arial" pitchFamily="34" charset="0"/>
              </a:defRPr>
            </a:lvl1pPr>
            <a:lvl2pPr>
              <a:defRPr sz="2600">
                <a:latin typeface="Arial" pitchFamily="34" charset="0"/>
              </a:defRPr>
            </a:lvl2pPr>
            <a:lvl3pPr>
              <a:defRPr sz="2100">
                <a:latin typeface="Arial" pitchFamily="34" charset="0"/>
              </a:defRPr>
            </a:lvl3pPr>
            <a:lvl4pPr>
              <a:defRPr sz="1900">
                <a:latin typeface="Arial" pitchFamily="34" charset="0"/>
              </a:defRPr>
            </a:lvl4pPr>
            <a:lvl5pPr>
              <a:defRPr sz="1900">
                <a:latin typeface="Arial" pitchFamily="34" charset="0"/>
              </a:defRPr>
            </a:lvl5pPr>
            <a:lvl6pPr>
              <a:defRPr sz="1900"/>
            </a:lvl6pPr>
            <a:lvl7pPr>
              <a:defRPr sz="1900"/>
            </a:lvl7pPr>
            <a:lvl8pPr>
              <a:defRPr sz="1900"/>
            </a:lvl8pPr>
            <a:lvl9pPr>
              <a:defRPr sz="19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Rectangle 280"/>
          <p:cNvSpPr>
            <a:spLocks noGrp="1" noChangeArrowheads="1"/>
          </p:cNvSpPr>
          <p:nvPr>
            <p:ph type="sldNum" sz="quarter" idx="10"/>
          </p:nvPr>
        </p:nvSpPr>
        <p:spPr>
          <a:ln/>
        </p:spPr>
        <p:txBody>
          <a:bodyPr/>
          <a:lstStyle>
            <a:lvl1pPr>
              <a:defRPr/>
            </a:lvl1pPr>
          </a:lstStyle>
          <a:p>
            <a:pPr>
              <a:defRPr/>
            </a:pPr>
            <a:fld id="{84C842B2-5172-422D-BDCD-E847984C935C}" type="slidenum">
              <a:rPr lang="en-US" altLang="ko-KR"/>
              <a:pPr>
                <a:defRPr/>
              </a:pPr>
              <a:t>‹#›</a:t>
            </a:fld>
            <a:r>
              <a:rPr lang="en-US" altLang="ko-KR" dirty="0"/>
              <a:t> </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4782" y="1140607"/>
            <a:ext cx="8914849" cy="276999"/>
          </a:xfrm>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94782" y="1455626"/>
            <a:ext cx="4375838" cy="720197"/>
          </a:xfrm>
        </p:spPr>
        <p:txBody>
          <a:bodyPr anchor="b"/>
          <a:lstStyle>
            <a:lvl1pPr marL="0" indent="0">
              <a:buNone/>
              <a:defRPr sz="2600" b="1">
                <a:latin typeface="Arial" pitchFamily="34" charset="0"/>
              </a:defRPr>
            </a:lvl1pPr>
            <a:lvl2pPr marL="488680" indent="0">
              <a:buNone/>
              <a:defRPr sz="2100" b="1"/>
            </a:lvl2pPr>
            <a:lvl3pPr marL="977359" indent="0">
              <a:buNone/>
              <a:defRPr sz="1900" b="1"/>
            </a:lvl3pPr>
            <a:lvl4pPr marL="1466038" indent="0">
              <a:buNone/>
              <a:defRPr sz="1700" b="1"/>
            </a:lvl4pPr>
            <a:lvl5pPr marL="1954718" indent="0">
              <a:buNone/>
              <a:defRPr sz="1700" b="1"/>
            </a:lvl5pPr>
            <a:lvl6pPr marL="2443397" indent="0">
              <a:buNone/>
              <a:defRPr sz="1700" b="1"/>
            </a:lvl6pPr>
            <a:lvl7pPr marL="2932077" indent="0">
              <a:buNone/>
              <a:defRPr sz="1700" b="1"/>
            </a:lvl7pPr>
            <a:lvl8pPr marL="3420757" indent="0">
              <a:buNone/>
              <a:defRPr sz="1700" b="1"/>
            </a:lvl8pPr>
            <a:lvl9pPr marL="3909437" indent="0">
              <a:buNone/>
              <a:defRPr sz="1700" b="1"/>
            </a:lvl9pPr>
          </a:lstStyle>
          <a:p>
            <a:pPr lvl="0"/>
            <a:r>
              <a:rPr lang="ko-KR" altLang="en-US" dirty="0" smtClean="0"/>
              <a:t>마스터 텍스트 스타일을 편집합니다</a:t>
            </a:r>
          </a:p>
        </p:txBody>
      </p:sp>
      <p:sp>
        <p:nvSpPr>
          <p:cNvPr id="4" name="내용 개체 틀 3"/>
          <p:cNvSpPr>
            <a:spLocks noGrp="1"/>
          </p:cNvSpPr>
          <p:nvPr>
            <p:ph sz="half" idx="2"/>
          </p:nvPr>
        </p:nvSpPr>
        <p:spPr>
          <a:xfrm>
            <a:off x="494782" y="2175821"/>
            <a:ext cx="4375838" cy="1745093"/>
          </a:xfrm>
        </p:spPr>
        <p:txBody>
          <a:bodyPr/>
          <a:lstStyle>
            <a:lvl1pPr>
              <a:defRPr sz="2600">
                <a:latin typeface="Arial" pitchFamily="34" charset="0"/>
              </a:defRPr>
            </a:lvl1pPr>
            <a:lvl2pPr>
              <a:defRPr sz="2100">
                <a:latin typeface="Arial" pitchFamily="34" charset="0"/>
              </a:defRPr>
            </a:lvl2pPr>
            <a:lvl3pPr>
              <a:defRPr sz="1900">
                <a:latin typeface="Arial" pitchFamily="34" charset="0"/>
              </a:defRPr>
            </a:lvl3pPr>
            <a:lvl4pPr>
              <a:defRPr sz="1700">
                <a:latin typeface="Arial" pitchFamily="34" charset="0"/>
              </a:defRPr>
            </a:lvl4pPr>
            <a:lvl5pPr>
              <a:defRPr sz="1700">
                <a:latin typeface="Arial" pitchFamily="34" charset="0"/>
              </a:defRPr>
            </a:lvl5pPr>
            <a:lvl6pPr>
              <a:defRPr sz="1700"/>
            </a:lvl6pPr>
            <a:lvl7pPr>
              <a:defRPr sz="1700"/>
            </a:lvl7pPr>
            <a:lvl8pPr>
              <a:defRPr sz="1700"/>
            </a:lvl8pPr>
            <a:lvl9pPr>
              <a:defRPr sz="17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텍스트 개체 틀 4"/>
          <p:cNvSpPr>
            <a:spLocks noGrp="1"/>
          </p:cNvSpPr>
          <p:nvPr>
            <p:ph type="body" sz="quarter" idx="3"/>
          </p:nvPr>
        </p:nvSpPr>
        <p:spPr>
          <a:xfrm>
            <a:off x="5032040" y="1455626"/>
            <a:ext cx="4377593" cy="720197"/>
          </a:xfrm>
        </p:spPr>
        <p:txBody>
          <a:bodyPr anchor="b"/>
          <a:lstStyle>
            <a:lvl1pPr marL="0" indent="0">
              <a:buNone/>
              <a:defRPr sz="2600" b="1">
                <a:latin typeface="Arial" pitchFamily="34" charset="0"/>
              </a:defRPr>
            </a:lvl1pPr>
            <a:lvl2pPr marL="488680" indent="0">
              <a:buNone/>
              <a:defRPr sz="2100" b="1"/>
            </a:lvl2pPr>
            <a:lvl3pPr marL="977359" indent="0">
              <a:buNone/>
              <a:defRPr sz="1900" b="1"/>
            </a:lvl3pPr>
            <a:lvl4pPr marL="1466038" indent="0">
              <a:buNone/>
              <a:defRPr sz="1700" b="1"/>
            </a:lvl4pPr>
            <a:lvl5pPr marL="1954718" indent="0">
              <a:buNone/>
              <a:defRPr sz="1700" b="1"/>
            </a:lvl5pPr>
            <a:lvl6pPr marL="2443397" indent="0">
              <a:buNone/>
              <a:defRPr sz="1700" b="1"/>
            </a:lvl6pPr>
            <a:lvl7pPr marL="2932077" indent="0">
              <a:buNone/>
              <a:defRPr sz="1700" b="1"/>
            </a:lvl7pPr>
            <a:lvl8pPr marL="3420757" indent="0">
              <a:buNone/>
              <a:defRPr sz="1700" b="1"/>
            </a:lvl8pPr>
            <a:lvl9pPr marL="3909437" indent="0">
              <a:buNone/>
              <a:defRPr sz="1700" b="1"/>
            </a:lvl9pPr>
          </a:lstStyle>
          <a:p>
            <a:pPr lvl="0"/>
            <a:r>
              <a:rPr lang="ko-KR" altLang="en-US" dirty="0" smtClean="0"/>
              <a:t>마스터 텍스트 스타일을 편집합니다</a:t>
            </a:r>
          </a:p>
        </p:txBody>
      </p:sp>
      <p:sp>
        <p:nvSpPr>
          <p:cNvPr id="6" name="내용 개체 틀 5"/>
          <p:cNvSpPr>
            <a:spLocks noGrp="1"/>
          </p:cNvSpPr>
          <p:nvPr>
            <p:ph sz="quarter" idx="4"/>
          </p:nvPr>
        </p:nvSpPr>
        <p:spPr>
          <a:xfrm>
            <a:off x="5032040" y="2175821"/>
            <a:ext cx="4377593" cy="1745093"/>
          </a:xfrm>
        </p:spPr>
        <p:txBody>
          <a:bodyPr/>
          <a:lstStyle>
            <a:lvl1pPr>
              <a:defRPr sz="2600">
                <a:latin typeface="Arial" pitchFamily="34" charset="0"/>
              </a:defRPr>
            </a:lvl1pPr>
            <a:lvl2pPr>
              <a:defRPr sz="2100">
                <a:latin typeface="Arial" pitchFamily="34" charset="0"/>
              </a:defRPr>
            </a:lvl2pPr>
            <a:lvl3pPr>
              <a:defRPr sz="1900">
                <a:latin typeface="Arial" pitchFamily="34" charset="0"/>
              </a:defRPr>
            </a:lvl3pPr>
            <a:lvl4pPr>
              <a:defRPr sz="1700">
                <a:latin typeface="Arial" pitchFamily="34" charset="0"/>
              </a:defRPr>
            </a:lvl4pPr>
            <a:lvl5pPr>
              <a:defRPr sz="1700">
                <a:latin typeface="Arial" pitchFamily="34" charset="0"/>
              </a:defRPr>
            </a:lvl5pPr>
            <a:lvl6pPr>
              <a:defRPr sz="1700"/>
            </a:lvl6pPr>
            <a:lvl7pPr>
              <a:defRPr sz="1700"/>
            </a:lvl7pPr>
            <a:lvl8pPr>
              <a:defRPr sz="1700"/>
            </a:lvl8pPr>
            <a:lvl9pPr>
              <a:defRPr sz="17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7" name="Rectangle 280"/>
          <p:cNvSpPr>
            <a:spLocks noGrp="1" noChangeArrowheads="1"/>
          </p:cNvSpPr>
          <p:nvPr>
            <p:ph type="sldNum" sz="quarter" idx="10"/>
          </p:nvPr>
        </p:nvSpPr>
        <p:spPr>
          <a:ln/>
        </p:spPr>
        <p:txBody>
          <a:bodyPr/>
          <a:lstStyle>
            <a:lvl1pPr>
              <a:defRPr/>
            </a:lvl1pPr>
          </a:lstStyle>
          <a:p>
            <a:pPr>
              <a:defRPr/>
            </a:pPr>
            <a:fld id="{4748BF2E-B421-4F0C-B578-FB30543A338D}" type="slidenum">
              <a:rPr lang="en-US" altLang="ko-KR"/>
              <a:pPr>
                <a:defRPr/>
              </a:pPr>
              <a:t>‹#›</a:t>
            </a:fld>
            <a:r>
              <a:rPr lang="en-US" altLang="ko-KR" dirty="0"/>
              <a:t> </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defRPr>
            </a:lvl1pPr>
          </a:lstStyle>
          <a:p>
            <a:r>
              <a:rPr lang="ko-KR" altLang="en-US" dirty="0" smtClean="0"/>
              <a:t>마스터 제목 스타일 편집</a:t>
            </a:r>
            <a:endParaRPr lang="ko-KR" altLang="en-US" dirty="0"/>
          </a:p>
        </p:txBody>
      </p:sp>
      <p:sp>
        <p:nvSpPr>
          <p:cNvPr id="3" name="Rectangle 280"/>
          <p:cNvSpPr>
            <a:spLocks noGrp="1" noChangeArrowheads="1"/>
          </p:cNvSpPr>
          <p:nvPr>
            <p:ph type="sldNum" sz="quarter" idx="10"/>
          </p:nvPr>
        </p:nvSpPr>
        <p:spPr>
          <a:ln/>
        </p:spPr>
        <p:txBody>
          <a:bodyPr/>
          <a:lstStyle>
            <a:lvl1pPr>
              <a:defRPr/>
            </a:lvl1pPr>
          </a:lstStyle>
          <a:p>
            <a:pPr>
              <a:defRPr/>
            </a:pPr>
            <a:fld id="{D1C0085C-2384-47FE-A50A-5F4AA62417DC}" type="slidenum">
              <a:rPr lang="en-US" altLang="ko-KR"/>
              <a:pPr>
                <a:defRPr/>
              </a:pPr>
              <a:t>‹#›</a:t>
            </a:fld>
            <a:r>
              <a:rPr lang="en-US" altLang="ko-KR" dirty="0"/>
              <a:t> </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FC667ACB-85C9-47AD-AE83-EF38B0F2E788}" type="slidenum">
              <a:rPr lang="en-US" altLang="ko-KR"/>
              <a:pPr>
                <a:defRPr/>
              </a:pPr>
              <a:t>‹#›</a:t>
            </a:fld>
            <a:r>
              <a:rPr lang="en-US" altLang="ko-KR" dirty="0"/>
              <a:t> </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4783" y="1144579"/>
            <a:ext cx="3258193" cy="290849"/>
          </a:xfrm>
        </p:spPr>
        <p:txBody>
          <a:bodyPr/>
          <a:lstStyle>
            <a:lvl1pPr algn="l">
              <a:defRPr sz="2100" b="1">
                <a:latin typeface="Arial" pitchFamily="34"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3872285" y="273802"/>
            <a:ext cx="5537347" cy="2299091"/>
          </a:xfrm>
        </p:spPr>
        <p:txBody>
          <a:bodyPr/>
          <a:lstStyle>
            <a:lvl1pPr>
              <a:defRPr sz="3400">
                <a:latin typeface="Arial" pitchFamily="34" charset="0"/>
              </a:defRPr>
            </a:lvl1pPr>
            <a:lvl2pPr>
              <a:defRPr sz="3000">
                <a:latin typeface="Arial" pitchFamily="34" charset="0"/>
              </a:defRPr>
            </a:lvl2pPr>
            <a:lvl3pPr>
              <a:defRPr sz="2600">
                <a:latin typeface="Arial" pitchFamily="34" charset="0"/>
              </a:defRPr>
            </a:lvl3pPr>
            <a:lvl4pPr>
              <a:defRPr sz="2100">
                <a:latin typeface="Arial" pitchFamily="34" charset="0"/>
              </a:defRPr>
            </a:lvl4pPr>
            <a:lvl5pPr>
              <a:defRPr sz="2100">
                <a:latin typeface="Arial" pitchFamily="34" charset="0"/>
              </a:defRPr>
            </a:lvl5pPr>
            <a:lvl6pPr>
              <a:defRPr sz="2100"/>
            </a:lvl6pPr>
            <a:lvl7pPr>
              <a:defRPr sz="2100"/>
            </a:lvl7pPr>
            <a:lvl8pPr>
              <a:defRPr sz="2100"/>
            </a:lvl8pPr>
            <a:lvl9pPr>
              <a:defRPr sz="21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텍스트 개체 틀 3"/>
          <p:cNvSpPr>
            <a:spLocks noGrp="1"/>
          </p:cNvSpPr>
          <p:nvPr>
            <p:ph type="body" sz="half" idx="2"/>
          </p:nvPr>
        </p:nvSpPr>
        <p:spPr>
          <a:xfrm>
            <a:off x="494783" y="1435428"/>
            <a:ext cx="3258193" cy="207749"/>
          </a:xfrm>
        </p:spPr>
        <p:txBody>
          <a:bodyPr/>
          <a:lstStyle>
            <a:lvl1pPr marL="0" indent="0">
              <a:buNone/>
              <a:defRPr sz="1500">
                <a:latin typeface="Arial" pitchFamily="34" charset="0"/>
              </a:defRPr>
            </a:lvl1pPr>
            <a:lvl2pPr marL="488680" indent="0">
              <a:buNone/>
              <a:defRPr sz="1300"/>
            </a:lvl2pPr>
            <a:lvl3pPr marL="977359" indent="0">
              <a:buNone/>
              <a:defRPr sz="1100"/>
            </a:lvl3pPr>
            <a:lvl4pPr marL="1466038" indent="0">
              <a:buNone/>
              <a:defRPr sz="1000"/>
            </a:lvl4pPr>
            <a:lvl5pPr marL="1954718" indent="0">
              <a:buNone/>
              <a:defRPr sz="1000"/>
            </a:lvl5pPr>
            <a:lvl6pPr marL="2443397" indent="0">
              <a:buNone/>
              <a:defRPr sz="1000"/>
            </a:lvl6pPr>
            <a:lvl7pPr marL="2932077" indent="0">
              <a:buNone/>
              <a:defRPr sz="1000"/>
            </a:lvl7pPr>
            <a:lvl8pPr marL="3420757" indent="0">
              <a:buNone/>
              <a:defRPr sz="1000"/>
            </a:lvl8pPr>
            <a:lvl9pPr marL="3909437" indent="0">
              <a:buNone/>
              <a:defRPr sz="1000"/>
            </a:lvl9pPr>
          </a:lstStyle>
          <a:p>
            <a:pPr lvl="0"/>
            <a:r>
              <a:rPr lang="ko-KR" altLang="en-US" dirty="0" smtClean="0"/>
              <a:t>마스터 텍스트 스타일을 편집합니다</a:t>
            </a:r>
          </a:p>
        </p:txBody>
      </p:sp>
      <p:sp>
        <p:nvSpPr>
          <p:cNvPr id="5" name="Rectangle 280"/>
          <p:cNvSpPr>
            <a:spLocks noGrp="1" noChangeArrowheads="1"/>
          </p:cNvSpPr>
          <p:nvPr>
            <p:ph type="sldNum" sz="quarter" idx="10"/>
          </p:nvPr>
        </p:nvSpPr>
        <p:spPr>
          <a:ln/>
        </p:spPr>
        <p:txBody>
          <a:bodyPr/>
          <a:lstStyle>
            <a:lvl1pPr>
              <a:defRPr/>
            </a:lvl1pPr>
          </a:lstStyle>
          <a:p>
            <a:pPr>
              <a:defRPr/>
            </a:pPr>
            <a:fld id="{12900E7B-4701-4418-88F7-7D938246006B}" type="slidenum">
              <a:rPr lang="en-US" altLang="ko-KR"/>
              <a:pPr>
                <a:defRPr/>
              </a:pPr>
              <a:t>‹#›</a:t>
            </a:fld>
            <a:r>
              <a:rPr lang="en-US" altLang="ko-KR" dirty="0"/>
              <a:t> </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0528" y="5078230"/>
            <a:ext cx="5942648" cy="290849"/>
          </a:xfrm>
        </p:spPr>
        <p:txBody>
          <a:bodyPr/>
          <a:lstStyle>
            <a:lvl1pPr algn="l">
              <a:defRPr sz="2100" b="1">
                <a:latin typeface="Arial" pitchFamily="34" charset="0"/>
              </a:defRPr>
            </a:lvl1pPr>
          </a:lstStyle>
          <a:p>
            <a:r>
              <a:rPr lang="ko-KR" altLang="en-US" dirty="0" smtClean="0"/>
              <a:t>마스터 제목 스타일 편집</a:t>
            </a:r>
            <a:endParaRPr lang="ko-KR" altLang="en-US" dirty="0"/>
          </a:p>
        </p:txBody>
      </p:sp>
      <p:sp>
        <p:nvSpPr>
          <p:cNvPr id="3" name="그림 개체 틀 2"/>
          <p:cNvSpPr>
            <a:spLocks noGrp="1"/>
          </p:cNvSpPr>
          <p:nvPr>
            <p:ph type="pic" idx="1"/>
          </p:nvPr>
        </p:nvSpPr>
        <p:spPr>
          <a:xfrm>
            <a:off x="1940528" y="612405"/>
            <a:ext cx="5942648" cy="470898"/>
          </a:xfrm>
        </p:spPr>
        <p:txBody>
          <a:bodyPr/>
          <a:lstStyle>
            <a:lvl1pPr marL="0" indent="0">
              <a:buNone/>
              <a:defRPr sz="3400">
                <a:latin typeface="Arial" pitchFamily="34" charset="0"/>
              </a:defRPr>
            </a:lvl1pPr>
            <a:lvl2pPr marL="488680" indent="0">
              <a:buNone/>
              <a:defRPr sz="3000"/>
            </a:lvl2pPr>
            <a:lvl3pPr marL="977359" indent="0">
              <a:buNone/>
              <a:defRPr sz="2600"/>
            </a:lvl3pPr>
            <a:lvl4pPr marL="1466038" indent="0">
              <a:buNone/>
              <a:defRPr sz="2100"/>
            </a:lvl4pPr>
            <a:lvl5pPr marL="1954718" indent="0">
              <a:buNone/>
              <a:defRPr sz="2100"/>
            </a:lvl5pPr>
            <a:lvl6pPr marL="2443397" indent="0">
              <a:buNone/>
              <a:defRPr sz="2100"/>
            </a:lvl6pPr>
            <a:lvl7pPr marL="2932077" indent="0">
              <a:buNone/>
              <a:defRPr sz="2100"/>
            </a:lvl7pPr>
            <a:lvl8pPr marL="3420757" indent="0">
              <a:buNone/>
              <a:defRPr sz="2100"/>
            </a:lvl8pPr>
            <a:lvl9pPr marL="3909437" indent="0">
              <a:buNone/>
              <a:defRPr sz="2100"/>
            </a:lvl9pPr>
          </a:lstStyle>
          <a:p>
            <a:pPr lvl="0"/>
            <a:endParaRPr lang="ko-KR" altLang="en-US" noProof="0" dirty="0" smtClean="0"/>
          </a:p>
        </p:txBody>
      </p:sp>
      <p:sp>
        <p:nvSpPr>
          <p:cNvPr id="4" name="텍스트 개체 틀 3"/>
          <p:cNvSpPr>
            <a:spLocks noGrp="1"/>
          </p:cNvSpPr>
          <p:nvPr>
            <p:ph type="body" sz="half" idx="2"/>
          </p:nvPr>
        </p:nvSpPr>
        <p:spPr>
          <a:xfrm>
            <a:off x="1940528" y="5369079"/>
            <a:ext cx="5942648" cy="207749"/>
          </a:xfrm>
        </p:spPr>
        <p:txBody>
          <a:bodyPr/>
          <a:lstStyle>
            <a:lvl1pPr marL="0" indent="0">
              <a:buNone/>
              <a:defRPr sz="1500">
                <a:latin typeface="Arial" pitchFamily="34" charset="0"/>
              </a:defRPr>
            </a:lvl1pPr>
            <a:lvl2pPr marL="488680" indent="0">
              <a:buNone/>
              <a:defRPr sz="1300"/>
            </a:lvl2pPr>
            <a:lvl3pPr marL="977359" indent="0">
              <a:buNone/>
              <a:defRPr sz="1100"/>
            </a:lvl3pPr>
            <a:lvl4pPr marL="1466038" indent="0">
              <a:buNone/>
              <a:defRPr sz="1000"/>
            </a:lvl4pPr>
            <a:lvl5pPr marL="1954718" indent="0">
              <a:buNone/>
              <a:defRPr sz="1000"/>
            </a:lvl5pPr>
            <a:lvl6pPr marL="2443397" indent="0">
              <a:buNone/>
              <a:defRPr sz="1000"/>
            </a:lvl6pPr>
            <a:lvl7pPr marL="2932077" indent="0">
              <a:buNone/>
              <a:defRPr sz="1000"/>
            </a:lvl7pPr>
            <a:lvl8pPr marL="3420757" indent="0">
              <a:buNone/>
              <a:defRPr sz="1000"/>
            </a:lvl8pPr>
            <a:lvl9pPr marL="3909437" indent="0">
              <a:buNone/>
              <a:defRPr sz="1000"/>
            </a:lvl9pPr>
          </a:lstStyle>
          <a:p>
            <a:pPr lvl="0"/>
            <a:r>
              <a:rPr lang="ko-KR" altLang="en-US" dirty="0" smtClean="0"/>
              <a:t>마스터 텍스트 스타일을 편집합니다</a:t>
            </a:r>
          </a:p>
        </p:txBody>
      </p:sp>
      <p:sp>
        <p:nvSpPr>
          <p:cNvPr id="5" name="Rectangle 280"/>
          <p:cNvSpPr>
            <a:spLocks noGrp="1" noChangeArrowheads="1"/>
          </p:cNvSpPr>
          <p:nvPr>
            <p:ph type="sldNum" sz="quarter" idx="10"/>
          </p:nvPr>
        </p:nvSpPr>
        <p:spPr>
          <a:ln/>
        </p:spPr>
        <p:txBody>
          <a:bodyPr/>
          <a:lstStyle>
            <a:lvl1pPr>
              <a:defRPr/>
            </a:lvl1pPr>
          </a:lstStyle>
          <a:p>
            <a:pPr>
              <a:defRPr/>
            </a:pPr>
            <a:fld id="{5E060BE5-CF1C-4871-B17E-8DF46C16E926}" type="slidenum">
              <a:rPr lang="en-US" altLang="ko-KR"/>
              <a:pPr>
                <a:defRPr/>
              </a:pPr>
              <a:t>‹#›</a:t>
            </a:fld>
            <a:r>
              <a:rPr lang="en-US" altLang="ko-KR" dirty="0"/>
              <a:t> </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custDataLst>
              <p:tags r:id="rId14"/>
            </p:custDataLst>
          </p:nvPr>
        </p:nvSpPr>
        <p:spPr bwMode="gray">
          <a:xfrm>
            <a:off x="195263" y="1298575"/>
            <a:ext cx="9453562" cy="11779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a:p>
            <a:pPr lvl="4"/>
            <a:r>
              <a:rPr lang="en-GB" altLang="ko-KR" smtClean="0"/>
              <a:t>Fifth level</a:t>
            </a:r>
          </a:p>
        </p:txBody>
      </p:sp>
      <p:sp>
        <p:nvSpPr>
          <p:cNvPr id="1029" name="Rectangle 2"/>
          <p:cNvSpPr>
            <a:spLocks noGrp="1" noChangeArrowheads="1"/>
          </p:cNvSpPr>
          <p:nvPr>
            <p:ph type="title"/>
            <p:custDataLst>
              <p:tags r:id="rId15"/>
            </p:custDataLst>
          </p:nvPr>
        </p:nvSpPr>
        <p:spPr bwMode="gray">
          <a:xfrm>
            <a:off x="180975" y="219075"/>
            <a:ext cx="8442325" cy="2762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GB" altLang="ko-KR" smtClean="0"/>
              <a:t>Click to edit Master title style</a:t>
            </a:r>
          </a:p>
        </p:txBody>
      </p:sp>
      <p:grpSp>
        <p:nvGrpSpPr>
          <p:cNvPr id="5" name="McK Legend" hidden="1"/>
          <p:cNvGrpSpPr>
            <a:grpSpLocks/>
          </p:cNvGrpSpPr>
          <p:nvPr>
            <p:custDataLst>
              <p:tags r:id="rId16"/>
            </p:custDataLst>
          </p:nvPr>
        </p:nvGrpSpPr>
        <p:grpSpPr bwMode="auto">
          <a:xfrm>
            <a:off x="8859838" y="622300"/>
            <a:ext cx="868362" cy="1106488"/>
            <a:chOff x="5050" y="732"/>
            <a:chExt cx="495" cy="683"/>
          </a:xfrm>
        </p:grpSpPr>
        <p:sp>
          <p:nvSpPr>
            <p:cNvPr id="2" name="Rectangle 260" hidden="1"/>
            <p:cNvSpPr>
              <a:spLocks noChangeArrowheads="1"/>
            </p:cNvSpPr>
            <p:nvPr/>
          </p:nvSpPr>
          <p:spPr bwMode="gray">
            <a:xfrm>
              <a:off x="5227" y="732"/>
              <a:ext cx="318" cy="123"/>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39" name="Rectangle 261" hidden="1"/>
            <p:cNvSpPr>
              <a:spLocks noChangeArrowheads="1"/>
            </p:cNvSpPr>
            <p:nvPr/>
          </p:nvSpPr>
          <p:spPr bwMode="gray">
            <a:xfrm>
              <a:off x="5227" y="87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0" name="Rectangle 262" hidden="1"/>
            <p:cNvSpPr>
              <a:spLocks noChangeArrowheads="1"/>
            </p:cNvSpPr>
            <p:nvPr/>
          </p:nvSpPr>
          <p:spPr bwMode="gray">
            <a:xfrm>
              <a:off x="5227" y="101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1" name="Rectangle 263" hidden="1"/>
            <p:cNvSpPr>
              <a:spLocks noChangeArrowheads="1"/>
            </p:cNvSpPr>
            <p:nvPr/>
          </p:nvSpPr>
          <p:spPr bwMode="gray">
            <a:xfrm>
              <a:off x="5227" y="115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2" name="Oval 194" hidden="1"/>
            <p:cNvSpPr>
              <a:spLocks noChangeAspect="1" noChangeArrowheads="1"/>
            </p:cNvSpPr>
            <p:nvPr>
              <p:custDataLst>
                <p:tags r:id="rId19"/>
              </p:custDataLst>
            </p:nvPr>
          </p:nvSpPr>
          <p:spPr bwMode="gray">
            <a:xfrm>
              <a:off x="5067" y="738"/>
              <a:ext cx="102" cy="102"/>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grpSp>
          <p:nvGrpSpPr>
            <p:cNvPr id="6" name="Group 196" hidden="1"/>
            <p:cNvGrpSpPr>
              <a:grpSpLocks noChangeAspect="1"/>
            </p:cNvGrpSpPr>
            <p:nvPr>
              <p:custDataLst>
                <p:tags r:id="rId20"/>
              </p:custDataLst>
            </p:nvPr>
          </p:nvGrpSpPr>
          <p:grpSpPr bwMode="auto">
            <a:xfrm>
              <a:off x="5067" y="878"/>
              <a:ext cx="102" cy="102"/>
              <a:chOff x="1694" y="2044"/>
              <a:chExt cx="160" cy="160"/>
            </a:xfrm>
          </p:grpSpPr>
          <p:sp>
            <p:nvSpPr>
              <p:cNvPr id="1060" name="Oval 197" hidden="1"/>
              <p:cNvSpPr>
                <a:spLocks noChangeAspect="1" noChangeArrowheads="1"/>
              </p:cNvSpPr>
              <p:nvPr>
                <p:custDataLst>
                  <p:tags r:id="rId32"/>
                </p:custDataLst>
              </p:nvPr>
            </p:nvSpPr>
            <p:spPr bwMode="gray">
              <a:xfrm>
                <a:off x="1694" y="2044"/>
                <a:ext cx="160" cy="160"/>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61" name="Arc 198" hidden="1"/>
              <p:cNvSpPr>
                <a:spLocks noChangeAspect="1"/>
              </p:cNvSpPr>
              <p:nvPr>
                <p:custDataLst>
                  <p:tags r:id="rId33"/>
                </p:custDataLst>
              </p:nvPr>
            </p:nvSpPr>
            <p:spPr bwMode="gray">
              <a:xfrm>
                <a:off x="1775" y="2044"/>
                <a:ext cx="79" cy="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folHlink"/>
              </a:solidFill>
              <a:ln w="9525">
                <a:solidFill>
                  <a:schemeClr val="tx2"/>
                </a:solidFill>
                <a:round/>
                <a:headEnd/>
                <a:tailEnd/>
              </a:ln>
            </p:spPr>
            <p:txBody>
              <a:bodyPr wrap="none" anchor="ctr"/>
              <a:lstStyle/>
              <a:p>
                <a:pPr>
                  <a:defRPr/>
                </a:pPr>
                <a:endParaRPr lang="ko-KR" altLang="en-US" dirty="0">
                  <a:solidFill>
                    <a:srgbClr val="000000"/>
                  </a:solidFill>
                </a:endParaRPr>
              </a:p>
            </p:txBody>
          </p:sp>
        </p:grpSp>
        <p:grpSp>
          <p:nvGrpSpPr>
            <p:cNvPr id="7" name="Group 200" hidden="1"/>
            <p:cNvGrpSpPr>
              <a:grpSpLocks noChangeAspect="1"/>
            </p:cNvGrpSpPr>
            <p:nvPr>
              <p:custDataLst>
                <p:tags r:id="rId21"/>
              </p:custDataLst>
            </p:nvPr>
          </p:nvGrpSpPr>
          <p:grpSpPr bwMode="auto">
            <a:xfrm>
              <a:off x="5067" y="1018"/>
              <a:ext cx="102" cy="102"/>
              <a:chOff x="1521" y="1401"/>
              <a:chExt cx="102" cy="102"/>
            </a:xfrm>
          </p:grpSpPr>
          <p:sp>
            <p:nvSpPr>
              <p:cNvPr id="1058" name="Oval 201" hidden="1"/>
              <p:cNvSpPr>
                <a:spLocks noChangeAspect="1" noChangeArrowheads="1"/>
              </p:cNvSpPr>
              <p:nvPr>
                <p:custDataLst>
                  <p:tags r:id="rId30"/>
                </p:custDataLst>
              </p:nvPr>
            </p:nvSpPr>
            <p:spPr bwMode="gray">
              <a:xfrm>
                <a:off x="1521" y="1401"/>
                <a:ext cx="102" cy="102"/>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59" name="Arc 202" hidden="1"/>
              <p:cNvSpPr>
                <a:spLocks noChangeAspect="1"/>
              </p:cNvSpPr>
              <p:nvPr>
                <p:custDataLst>
                  <p:tags r:id="rId31"/>
                </p:custDataLst>
              </p:nvPr>
            </p:nvSpPr>
            <p:spPr bwMode="gray">
              <a:xfrm>
                <a:off x="1575" y="1401"/>
                <a:ext cx="51" cy="102"/>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solidFill>
                <a:schemeClr val="folHlink"/>
              </a:solidFill>
              <a:ln w="9525">
                <a:solidFill>
                  <a:schemeClr val="tx2"/>
                </a:solidFill>
                <a:round/>
                <a:headEnd/>
                <a:tailEnd/>
              </a:ln>
            </p:spPr>
            <p:txBody>
              <a:bodyPr wrap="none" anchor="ctr"/>
              <a:lstStyle/>
              <a:p>
                <a:pPr>
                  <a:defRPr/>
                </a:pPr>
                <a:endParaRPr lang="ko-KR" altLang="en-US" dirty="0">
                  <a:solidFill>
                    <a:srgbClr val="000000"/>
                  </a:solidFill>
                </a:endParaRPr>
              </a:p>
            </p:txBody>
          </p:sp>
        </p:grpSp>
        <p:grpSp>
          <p:nvGrpSpPr>
            <p:cNvPr id="8" name="Group 204" hidden="1"/>
            <p:cNvGrpSpPr>
              <a:grpSpLocks noChangeAspect="1"/>
            </p:cNvGrpSpPr>
            <p:nvPr>
              <p:custDataLst>
                <p:tags r:id="rId22"/>
              </p:custDataLst>
            </p:nvPr>
          </p:nvGrpSpPr>
          <p:grpSpPr bwMode="auto">
            <a:xfrm>
              <a:off x="5067" y="1158"/>
              <a:ext cx="102" cy="102"/>
              <a:chOff x="1521" y="1539"/>
              <a:chExt cx="102" cy="102"/>
            </a:xfrm>
          </p:grpSpPr>
          <p:sp>
            <p:nvSpPr>
              <p:cNvPr id="1056" name="Oval 205" hidden="1"/>
              <p:cNvSpPr>
                <a:spLocks noChangeAspect="1" noChangeArrowheads="1"/>
              </p:cNvSpPr>
              <p:nvPr>
                <p:custDataLst>
                  <p:tags r:id="rId28"/>
                </p:custDataLst>
              </p:nvPr>
            </p:nvSpPr>
            <p:spPr bwMode="gray">
              <a:xfrm>
                <a:off x="1521" y="1539"/>
                <a:ext cx="102" cy="102"/>
              </a:xfrm>
              <a:prstGeom prst="ellipse">
                <a:avLst/>
              </a:prstGeom>
              <a:solidFill>
                <a:schemeClr val="accent1"/>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57" name="Arc 206" hidden="1"/>
              <p:cNvSpPr>
                <a:spLocks noChangeAspect="1"/>
              </p:cNvSpPr>
              <p:nvPr>
                <p:custDataLst>
                  <p:tags r:id="rId29"/>
                </p:custDataLst>
              </p:nvPr>
            </p:nvSpPr>
            <p:spPr bwMode="gray">
              <a:xfrm>
                <a:off x="1521" y="1539"/>
                <a:ext cx="102" cy="10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lnTo>
                      <a:pt x="21599" y="0"/>
                    </a:lnTo>
                    <a:close/>
                  </a:path>
                </a:pathLst>
              </a:custGeom>
              <a:solidFill>
                <a:schemeClr val="folHlink"/>
              </a:solidFill>
              <a:ln w="9525">
                <a:solidFill>
                  <a:schemeClr val="tx2"/>
                </a:solidFill>
                <a:round/>
                <a:headEnd/>
                <a:tailEnd/>
              </a:ln>
            </p:spPr>
            <p:txBody>
              <a:bodyPr wrap="none" anchor="ctr"/>
              <a:lstStyle/>
              <a:p>
                <a:pPr>
                  <a:defRPr/>
                </a:pPr>
                <a:endParaRPr lang="ko-KR" altLang="en-US" dirty="0">
                  <a:solidFill>
                    <a:srgbClr val="000000"/>
                  </a:solidFill>
                </a:endParaRPr>
              </a:p>
            </p:txBody>
          </p:sp>
        </p:grpSp>
        <p:sp>
          <p:nvSpPr>
            <p:cNvPr id="3" name="Oval 208" hidden="1"/>
            <p:cNvSpPr>
              <a:spLocks noChangeAspect="1" noChangeArrowheads="1"/>
            </p:cNvSpPr>
            <p:nvPr>
              <p:custDataLst>
                <p:tags r:id="rId23"/>
              </p:custDataLst>
            </p:nvPr>
          </p:nvSpPr>
          <p:spPr bwMode="gray">
            <a:xfrm>
              <a:off x="5067" y="1298"/>
              <a:ext cx="102" cy="102"/>
            </a:xfrm>
            <a:prstGeom prst="ellipse">
              <a:avLst/>
            </a:prstGeom>
            <a:solidFill>
              <a:schemeClr val="folHlink"/>
            </a:solidFill>
            <a:ln w="9525">
              <a:solidFill>
                <a:schemeClr val="tx2"/>
              </a:solidFill>
              <a:round/>
              <a:headEnd/>
              <a:tailEnd/>
            </a:ln>
          </p:spPr>
          <p:txBody>
            <a:bodyPr wrap="none" anchor="ctr"/>
            <a:lstStyle/>
            <a:p>
              <a:pPr algn="ctr" latinLnBrk="0">
                <a:defRPr/>
              </a:pPr>
              <a:endParaRPr kumimoji="0" lang="ko-KR" altLang="en-US" dirty="0">
                <a:solidFill>
                  <a:srgbClr val="000000"/>
                </a:solidFill>
              </a:endParaRPr>
            </a:p>
          </p:txBody>
        </p:sp>
        <p:sp>
          <p:nvSpPr>
            <p:cNvPr id="1047" name="Rectangle 264" hidden="1"/>
            <p:cNvSpPr>
              <a:spLocks noChangeArrowheads="1"/>
            </p:cNvSpPr>
            <p:nvPr/>
          </p:nvSpPr>
          <p:spPr bwMode="gray">
            <a:xfrm>
              <a:off x="5227" y="1292"/>
              <a:ext cx="318" cy="123"/>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48" name="Rectangle 179" hidden="1"/>
            <p:cNvSpPr>
              <a:spLocks noChangeArrowheads="1"/>
            </p:cNvSpPr>
            <p:nvPr>
              <p:custDataLst>
                <p:tags r:id="rId24"/>
              </p:custDataLst>
            </p:nvPr>
          </p:nvSpPr>
          <p:spPr bwMode="gray">
            <a:xfrm>
              <a:off x="5050" y="738"/>
              <a:ext cx="136" cy="102"/>
            </a:xfrm>
            <a:prstGeom prst="rect">
              <a:avLst/>
            </a:prstGeom>
            <a:solidFill>
              <a:schemeClr val="accent1"/>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49" name="Rectangle 181" hidden="1"/>
            <p:cNvSpPr>
              <a:spLocks noChangeArrowheads="1"/>
            </p:cNvSpPr>
            <p:nvPr>
              <p:custDataLst>
                <p:tags r:id="rId25"/>
              </p:custDataLst>
            </p:nvPr>
          </p:nvSpPr>
          <p:spPr bwMode="gray">
            <a:xfrm>
              <a:off x="5050" y="878"/>
              <a:ext cx="136" cy="102"/>
            </a:xfrm>
            <a:prstGeom prst="rect">
              <a:avLst/>
            </a:prstGeom>
            <a:solidFill>
              <a:schemeClr val="accent2"/>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50" name="Rectangle 183" hidden="1"/>
            <p:cNvSpPr>
              <a:spLocks noChangeArrowheads="1"/>
            </p:cNvSpPr>
            <p:nvPr>
              <p:custDataLst>
                <p:tags r:id="rId26"/>
              </p:custDataLst>
            </p:nvPr>
          </p:nvSpPr>
          <p:spPr bwMode="gray">
            <a:xfrm>
              <a:off x="5050" y="1018"/>
              <a:ext cx="136" cy="102"/>
            </a:xfrm>
            <a:prstGeom prst="rect">
              <a:avLst/>
            </a:prstGeom>
            <a:solidFill>
              <a:schemeClr val="hlink"/>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51" name="Rectangle 185" hidden="1"/>
            <p:cNvSpPr>
              <a:spLocks noChangeArrowheads="1"/>
            </p:cNvSpPr>
            <p:nvPr>
              <p:custDataLst>
                <p:tags r:id="rId27"/>
              </p:custDataLst>
            </p:nvPr>
          </p:nvSpPr>
          <p:spPr bwMode="gray">
            <a:xfrm>
              <a:off x="5050" y="1158"/>
              <a:ext cx="136" cy="102"/>
            </a:xfrm>
            <a:prstGeom prst="rect">
              <a:avLst/>
            </a:prstGeom>
            <a:solidFill>
              <a:schemeClr val="folHlink"/>
            </a:solidFill>
            <a:ln w="9525">
              <a:solidFill>
                <a:schemeClr val="tx2"/>
              </a:solidFill>
              <a:miter lim="800000"/>
              <a:headEnd/>
              <a:tailEnd/>
            </a:ln>
          </p:spPr>
          <p:txBody>
            <a:bodyPr wrap="none" anchor="ctr"/>
            <a:lstStyle/>
            <a:p>
              <a:pPr algn="ctr" latinLnBrk="0">
                <a:defRPr/>
              </a:pPr>
              <a:endParaRPr kumimoji="0" lang="ko-KR" altLang="en-US" dirty="0">
                <a:solidFill>
                  <a:srgbClr val="000000"/>
                </a:solidFill>
              </a:endParaRPr>
            </a:p>
          </p:txBody>
        </p:sp>
        <p:sp>
          <p:nvSpPr>
            <p:cNvPr id="1052" name="Rectangle 273" hidden="1"/>
            <p:cNvSpPr>
              <a:spLocks noChangeArrowheads="1"/>
            </p:cNvSpPr>
            <p:nvPr/>
          </p:nvSpPr>
          <p:spPr bwMode="gray">
            <a:xfrm>
              <a:off x="5227" y="732"/>
              <a:ext cx="318" cy="123"/>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53" name="Rectangle 274" hidden="1"/>
            <p:cNvSpPr>
              <a:spLocks noChangeArrowheads="1"/>
            </p:cNvSpPr>
            <p:nvPr/>
          </p:nvSpPr>
          <p:spPr bwMode="gray">
            <a:xfrm>
              <a:off x="5227" y="87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54" name="Rectangle 275" hidden="1"/>
            <p:cNvSpPr>
              <a:spLocks noChangeArrowheads="1"/>
            </p:cNvSpPr>
            <p:nvPr/>
          </p:nvSpPr>
          <p:spPr bwMode="gray">
            <a:xfrm>
              <a:off x="5227" y="101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sp>
          <p:nvSpPr>
            <p:cNvPr id="1055" name="Rectangle 276" hidden="1"/>
            <p:cNvSpPr>
              <a:spLocks noChangeArrowheads="1"/>
            </p:cNvSpPr>
            <p:nvPr/>
          </p:nvSpPr>
          <p:spPr bwMode="gray">
            <a:xfrm>
              <a:off x="5227" y="1152"/>
              <a:ext cx="318" cy="122"/>
            </a:xfrm>
            <a:prstGeom prst="rect">
              <a:avLst/>
            </a:prstGeom>
            <a:noFill/>
            <a:ln>
              <a:noFill/>
            </a:ln>
            <a:extLst/>
          </p:spPr>
          <p:txBody>
            <a:bodyPr lIns="0" tIns="0" rIns="0" bIns="0">
              <a:spAutoFit/>
            </a:bodyPr>
            <a:lstStyle/>
            <a:p>
              <a:pPr latinLnBrk="0">
                <a:defRPr/>
              </a:pPr>
              <a:r>
                <a:rPr kumimoji="0" lang="en-GB" altLang="ko-KR" sz="1300" dirty="0">
                  <a:solidFill>
                    <a:srgbClr val="626056"/>
                  </a:solidFill>
                </a:rPr>
                <a:t>Legend</a:t>
              </a:r>
            </a:p>
          </p:txBody>
        </p:sp>
      </p:grpSp>
      <p:grpSp>
        <p:nvGrpSpPr>
          <p:cNvPr id="9" name="McK Sticker" hidden="1"/>
          <p:cNvGrpSpPr>
            <a:grpSpLocks/>
          </p:cNvGrpSpPr>
          <p:nvPr>
            <p:custDataLst>
              <p:tags r:id="rId17"/>
            </p:custDataLst>
          </p:nvPr>
        </p:nvGrpSpPr>
        <p:grpSpPr bwMode="auto">
          <a:xfrm>
            <a:off x="8988425" y="317500"/>
            <a:ext cx="733425" cy="219075"/>
            <a:chOff x="2148" y="2357"/>
            <a:chExt cx="418" cy="135"/>
          </a:xfrm>
        </p:grpSpPr>
        <p:sp>
          <p:nvSpPr>
            <p:cNvPr id="1035" name="AutoShape 283" hidden="1"/>
            <p:cNvSpPr>
              <a:spLocks noChangeArrowheads="1"/>
            </p:cNvSpPr>
            <p:nvPr userDrawn="1"/>
          </p:nvSpPr>
          <p:spPr bwMode="gray">
            <a:xfrm>
              <a:off x="2148" y="2357"/>
              <a:ext cx="417" cy="135"/>
            </a:xfrm>
            <a:prstGeom prst="leftRightArrow">
              <a:avLst>
                <a:gd name="adj1" fmla="val 100000"/>
                <a:gd name="adj2" fmla="val 0"/>
              </a:avLst>
            </a:prstGeom>
            <a:noFill/>
            <a:ln>
              <a:noFill/>
            </a:ln>
            <a:extLst/>
          </p:spPr>
          <p:txBody>
            <a:bodyPr wrap="none" lIns="0" tIns="18000" rIns="0" bIns="0">
              <a:spAutoFit/>
            </a:bodyPr>
            <a:lstStyle/>
            <a:p>
              <a:pPr algn="r" latinLnBrk="0">
                <a:defRPr/>
              </a:pPr>
              <a:r>
                <a:rPr kumimoji="0" lang="en-GB" altLang="ko-KR" sz="1300" b="1" dirty="0">
                  <a:solidFill>
                    <a:srgbClr val="676767"/>
                  </a:solidFill>
                </a:rPr>
                <a:t>STICKER</a:t>
              </a:r>
            </a:p>
          </p:txBody>
        </p:sp>
        <p:cxnSp>
          <p:nvCxnSpPr>
            <p:cNvPr id="1037" name="AutoShape 284" hidden="1"/>
            <p:cNvCxnSpPr>
              <a:cxnSpLocks noChangeShapeType="1"/>
              <a:stCxn id="1035" idx="2"/>
              <a:endCxn id="1035" idx="0"/>
            </p:cNvCxnSpPr>
            <p:nvPr userDrawn="1"/>
          </p:nvCxnSpPr>
          <p:spPr bwMode="gray">
            <a:xfrm rot="5400000" flipH="1" flipV="1">
              <a:off x="2357" y="2149"/>
              <a:ext cx="1" cy="417"/>
            </a:xfrm>
            <a:prstGeom prst="straightConnector1">
              <a:avLst/>
            </a:prstGeom>
            <a:noFill/>
            <a:ln w="9525">
              <a:solidFill>
                <a:srgbClr val="676767"/>
              </a:solidFill>
              <a:round/>
              <a:headEnd/>
              <a:tailEnd/>
            </a:ln>
          </p:spPr>
        </p:cxnSp>
        <p:cxnSp>
          <p:nvCxnSpPr>
            <p:cNvPr id="1038" name="AutoShape 285" hidden="1"/>
            <p:cNvCxnSpPr>
              <a:cxnSpLocks noChangeShapeType="1"/>
              <a:stCxn id="1035" idx="4"/>
              <a:endCxn id="1035" idx="6"/>
            </p:cNvCxnSpPr>
            <p:nvPr userDrawn="1"/>
          </p:nvCxnSpPr>
          <p:spPr bwMode="gray">
            <a:xfrm rot="16200000" flipH="1">
              <a:off x="2357" y="2283"/>
              <a:ext cx="1" cy="417"/>
            </a:xfrm>
            <a:prstGeom prst="straightConnector1">
              <a:avLst/>
            </a:prstGeom>
            <a:noFill/>
            <a:ln w="9525">
              <a:solidFill>
                <a:srgbClr val="676767"/>
              </a:solidFill>
              <a:round/>
              <a:headEnd/>
              <a:tailEnd/>
            </a:ln>
          </p:spPr>
        </p:cxnSp>
      </p:grpSp>
      <p:graphicFrame>
        <p:nvGraphicFramePr>
          <p:cNvPr id="1026" name="AutoShape 541"/>
          <p:cNvGraphicFramePr>
            <a:graphicFrameLocks/>
          </p:cNvGraphicFramePr>
          <p:nvPr>
            <p:custDataLst>
              <p:tags r:id="rId18"/>
            </p:custDataLst>
          </p:nvPr>
        </p:nvGraphicFramePr>
        <p:xfrm>
          <a:off x="0" y="0"/>
          <a:ext cx="176213" cy="161925"/>
        </p:xfrm>
        <a:graphic>
          <a:graphicData uri="http://schemas.openxmlformats.org/presentationml/2006/ole">
            <mc:AlternateContent xmlns:mc="http://schemas.openxmlformats.org/markup-compatibility/2006">
              <mc:Choice xmlns:v="urn:schemas-microsoft-com:vml" Requires="v">
                <p:oleObj spid="_x0000_s989235" name="think-cell Slide" r:id="rId34" imgW="0" imgH="0" progId="">
                  <p:embed/>
                </p:oleObj>
              </mc:Choice>
              <mc:Fallback>
                <p:oleObj name="think-cell Slide" r:id="rId34" imgW="0" imgH="0" progId="">
                  <p:embed/>
                  <p:pic>
                    <p:nvPicPr>
                      <p:cNvPr id="0" name="AutoShape 5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76213"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BottomBar"/>
          <p:cNvSpPr>
            <a:spLocks noChangeArrowheads="1"/>
          </p:cNvSpPr>
          <p:nvPr/>
        </p:nvSpPr>
        <p:spPr bwMode="auto">
          <a:xfrm>
            <a:off x="0" y="6429375"/>
            <a:ext cx="9904413" cy="430213"/>
          </a:xfrm>
          <a:prstGeom prst="rect">
            <a:avLst/>
          </a:prstGeom>
          <a:solidFill>
            <a:srgbClr val="05B99B"/>
          </a:solidFill>
          <a:ln>
            <a:noFill/>
          </a:ln>
          <a:extLst/>
        </p:spPr>
        <p:txBody>
          <a:bodyPr wrap="none" lIns="0" tIns="0" rIns="0" bIns="0" anchor="ctr"/>
          <a:lstStyle/>
          <a:p>
            <a:pPr algn="ctr" latinLnBrk="0">
              <a:defRPr/>
            </a:pPr>
            <a:endParaRPr kumimoji="0" lang="ko-KR" altLang="ko-KR" sz="1400" b="1" dirty="0">
              <a:solidFill>
                <a:srgbClr val="000000"/>
              </a:solidFill>
              <a:ea typeface="MS PGothic" pitchFamily="34" charset="-128"/>
            </a:endParaRPr>
          </a:p>
        </p:txBody>
      </p:sp>
      <p:sp>
        <p:nvSpPr>
          <p:cNvPr id="1032" name="Line 22"/>
          <p:cNvSpPr>
            <a:spLocks noChangeShapeType="1"/>
          </p:cNvSpPr>
          <p:nvPr/>
        </p:nvSpPr>
        <p:spPr bwMode="auto">
          <a:xfrm>
            <a:off x="0" y="596900"/>
            <a:ext cx="9093200" cy="1588"/>
          </a:xfrm>
          <a:prstGeom prst="line">
            <a:avLst/>
          </a:prstGeom>
          <a:noFill/>
          <a:ln w="9525">
            <a:solidFill>
              <a:srgbClr val="05B99B"/>
            </a:solidFill>
            <a:round/>
            <a:headEnd/>
            <a:tailEnd/>
          </a:ln>
          <a:extLst/>
        </p:spPr>
        <p:txBody>
          <a:bodyPr lIns="0" tIns="0" rIns="0" bIns="0" anchor="ctr">
            <a:spAutoFit/>
          </a:bodyPr>
          <a:lstStyle/>
          <a:p>
            <a:pPr>
              <a:defRPr/>
            </a:pPr>
            <a:endParaRPr lang="ko-KR" altLang="en-US" dirty="0">
              <a:solidFill>
                <a:srgbClr val="000000"/>
              </a:solidFill>
            </a:endParaRPr>
          </a:p>
        </p:txBody>
      </p:sp>
      <p:pic>
        <p:nvPicPr>
          <p:cNvPr id="1034" name="Picture 20" descr="GGGI_horizontal"/>
          <p:cNvPicPr>
            <a:picLocks noChangeAspect="1" noChangeArrowheads="1"/>
          </p:cNvPicPr>
          <p:nvPr/>
        </p:nvPicPr>
        <p:blipFill>
          <a:blip r:embed="rId35" cstate="print"/>
          <a:srcRect r="72917" b="9752"/>
          <a:stretch>
            <a:fillRect/>
          </a:stretch>
        </p:blipFill>
        <p:spPr bwMode="auto">
          <a:xfrm>
            <a:off x="9210675" y="85725"/>
            <a:ext cx="482600" cy="512763"/>
          </a:xfrm>
          <a:prstGeom prst="rect">
            <a:avLst/>
          </a:prstGeom>
          <a:noFill/>
          <a:ln w="9525">
            <a:noFill/>
            <a:miter lim="800000"/>
            <a:headEnd/>
            <a:tailEnd/>
          </a:ln>
        </p:spPr>
      </p:pic>
      <p:sp>
        <p:nvSpPr>
          <p:cNvPr id="1304" name="Rectangle 280"/>
          <p:cNvSpPr>
            <a:spLocks noGrp="1" noChangeArrowheads="1"/>
          </p:cNvSpPr>
          <p:nvPr>
            <p:ph type="sldNum" sz="quarter" idx="4"/>
          </p:nvPr>
        </p:nvSpPr>
        <p:spPr bwMode="auto">
          <a:xfrm>
            <a:off x="9444038" y="6567488"/>
            <a:ext cx="215900" cy="155575"/>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latinLnBrk="0">
              <a:defRPr kumimoji="0" sz="1100">
                <a:solidFill>
                  <a:srgbClr val="000000"/>
                </a:solidFill>
                <a:ea typeface="MS PGothic" pitchFamily="34" charset="-128"/>
              </a:defRPr>
            </a:lvl1pPr>
          </a:lstStyle>
          <a:p>
            <a:pPr>
              <a:defRPr/>
            </a:pPr>
            <a:fld id="{D88AB18D-116D-416A-9244-5CF221AE36AF}" type="slidenum">
              <a:rPr lang="en-US" altLang="ko-KR"/>
              <a:pPr>
                <a:defRPr/>
              </a:pPr>
              <a:t>‹#›</a:t>
            </a:fld>
            <a:r>
              <a:rPr lang="en-US" altLang="ko-KR" dirty="0"/>
              <a:t> </a:t>
            </a:r>
          </a:p>
        </p:txBody>
      </p:sp>
    </p:spTree>
  </p:cSld>
  <p:clrMap bg1="lt1" tx1="dk1" bg2="lt2" tx2="dk2" accent1="accent1" accent2="accent2" accent3="accent3" accent4="accent4" accent5="accent5" accent6="accent6" hlink="hlink" folHlink="folHlink"/>
  <p:sldLayoutIdLst>
    <p:sldLayoutId id="2147485459" r:id="rId1"/>
    <p:sldLayoutId id="2147485460" r:id="rId2"/>
    <p:sldLayoutId id="2147485461" r:id="rId3"/>
    <p:sldLayoutId id="2147485462" r:id="rId4"/>
    <p:sldLayoutId id="2147485463" r:id="rId5"/>
    <p:sldLayoutId id="2147485464" r:id="rId6"/>
    <p:sldLayoutId id="2147485465" r:id="rId7"/>
    <p:sldLayoutId id="2147485466" r:id="rId8"/>
    <p:sldLayoutId id="2147485467" r:id="rId9"/>
    <p:sldLayoutId id="2147485468" r:id="rId10"/>
    <p:sldLayoutId id="2147485469" r:id="rId11"/>
  </p:sldLayoutIdLst>
  <p:transition>
    <p:wipe dir="r"/>
  </p:transition>
  <p:timing>
    <p:tnLst>
      <p:par>
        <p:cTn id="1" dur="indefinite" restart="never" nodeType="tmRoot"/>
      </p:par>
    </p:tnLst>
  </p:timing>
  <p:hf hdr="0" ftr="0" dt="0"/>
  <p:txStyles>
    <p:titleStyle>
      <a:lvl1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cs typeface="+mj-cs"/>
        </a:defRPr>
      </a:lvl1pPr>
      <a:lvl2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2pPr>
      <a:lvl3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3pPr>
      <a:lvl4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4pPr>
      <a:lvl5pPr algn="l" defTabSz="955675" rtl="0" eaLnBrk="0" fontAlgn="base" hangingPunct="0">
        <a:lnSpc>
          <a:spcPct val="90000"/>
        </a:lnSpc>
        <a:spcBef>
          <a:spcPct val="0"/>
        </a:spcBef>
        <a:spcAft>
          <a:spcPct val="0"/>
        </a:spcAft>
        <a:defRPr sz="2000" b="1">
          <a:solidFill>
            <a:srgbClr val="05B99B"/>
          </a:solidFill>
          <a:latin typeface="Arial" pitchFamily="34" charset="0"/>
          <a:ea typeface="MS PGothic" pitchFamily="34" charset="-128"/>
        </a:defRPr>
      </a:lvl5pPr>
      <a:lvl6pPr marL="488680" algn="l" defTabSz="956998" rtl="0" fontAlgn="base">
        <a:lnSpc>
          <a:spcPct val="90000"/>
        </a:lnSpc>
        <a:spcBef>
          <a:spcPct val="0"/>
        </a:spcBef>
        <a:spcAft>
          <a:spcPct val="0"/>
        </a:spcAft>
        <a:defRPr sz="2000" b="1">
          <a:solidFill>
            <a:srgbClr val="05B99B"/>
          </a:solidFill>
          <a:latin typeface="Calibri" pitchFamily="34" charset="0"/>
        </a:defRPr>
      </a:lvl6pPr>
      <a:lvl7pPr marL="977359" algn="l" defTabSz="956998" rtl="0" fontAlgn="base">
        <a:lnSpc>
          <a:spcPct val="90000"/>
        </a:lnSpc>
        <a:spcBef>
          <a:spcPct val="0"/>
        </a:spcBef>
        <a:spcAft>
          <a:spcPct val="0"/>
        </a:spcAft>
        <a:defRPr sz="2000" b="1">
          <a:solidFill>
            <a:srgbClr val="05B99B"/>
          </a:solidFill>
          <a:latin typeface="Calibri" pitchFamily="34" charset="0"/>
        </a:defRPr>
      </a:lvl7pPr>
      <a:lvl8pPr marL="1466038" algn="l" defTabSz="956998" rtl="0" fontAlgn="base">
        <a:lnSpc>
          <a:spcPct val="90000"/>
        </a:lnSpc>
        <a:spcBef>
          <a:spcPct val="0"/>
        </a:spcBef>
        <a:spcAft>
          <a:spcPct val="0"/>
        </a:spcAft>
        <a:defRPr sz="2000" b="1">
          <a:solidFill>
            <a:srgbClr val="05B99B"/>
          </a:solidFill>
          <a:latin typeface="Calibri" pitchFamily="34" charset="0"/>
        </a:defRPr>
      </a:lvl8pPr>
      <a:lvl9pPr marL="1954718" algn="l" defTabSz="956998" rtl="0" fontAlgn="base">
        <a:lnSpc>
          <a:spcPct val="90000"/>
        </a:lnSpc>
        <a:spcBef>
          <a:spcPct val="0"/>
        </a:spcBef>
        <a:spcAft>
          <a:spcPct val="0"/>
        </a:spcAft>
        <a:defRPr sz="2000" b="1">
          <a:solidFill>
            <a:srgbClr val="05B99B"/>
          </a:solidFill>
          <a:latin typeface="Calibri" pitchFamily="34" charset="0"/>
        </a:defRPr>
      </a:lvl9pPr>
    </p:titleStyle>
    <p:bodyStyle>
      <a:lvl1pPr marL="365125" indent="-365125" algn="l" defTabSz="955675" rtl="0" eaLnBrk="0" fontAlgn="base" hangingPunct="0">
        <a:lnSpc>
          <a:spcPct val="90000"/>
        </a:lnSpc>
        <a:spcBef>
          <a:spcPct val="0"/>
        </a:spcBef>
        <a:spcAft>
          <a:spcPct val="0"/>
        </a:spcAft>
        <a:buClr>
          <a:srgbClr val="05B99B"/>
        </a:buClr>
        <a:defRPr sz="1700">
          <a:solidFill>
            <a:srgbClr val="333333"/>
          </a:solidFill>
          <a:latin typeface="Arial" pitchFamily="34" charset="0"/>
          <a:ea typeface="MS PGothic" pitchFamily="34" charset="-128"/>
          <a:cs typeface="+mn-cs"/>
        </a:defRPr>
      </a:lvl1pPr>
      <a:lvl2pPr marL="153988" indent="-152400"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2pPr>
      <a:lvl3pPr marL="314325" indent="-158750"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3pPr>
      <a:lvl4pPr marL="460375" indent="-142875"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4pPr>
      <a:lvl5pPr marL="622300" indent="-158750" algn="l" defTabSz="955675" rtl="0" eaLnBrk="0" fontAlgn="base" hangingPunct="0">
        <a:lnSpc>
          <a:spcPct val="90000"/>
        </a:lnSpc>
        <a:spcBef>
          <a:spcPct val="0"/>
        </a:spcBef>
        <a:spcAft>
          <a:spcPct val="0"/>
        </a:spcAft>
        <a:buClr>
          <a:srgbClr val="05B99B"/>
        </a:buClr>
        <a:buChar char="–"/>
        <a:defRPr sz="1700">
          <a:solidFill>
            <a:srgbClr val="333333"/>
          </a:solidFill>
          <a:latin typeface="Arial" pitchFamily="34" charset="0"/>
          <a:ea typeface="MS PGothic" pitchFamily="34" charset="-128"/>
        </a:defRPr>
      </a:lvl5pPr>
      <a:lvl6pPr marL="1111407" indent="-159500" algn="l" defTabSz="956998" rtl="0" fontAlgn="base">
        <a:lnSpc>
          <a:spcPct val="90000"/>
        </a:lnSpc>
        <a:spcBef>
          <a:spcPct val="0"/>
        </a:spcBef>
        <a:spcAft>
          <a:spcPct val="0"/>
        </a:spcAft>
        <a:buClr>
          <a:srgbClr val="05B99B"/>
        </a:buClr>
        <a:buChar char="–"/>
        <a:defRPr sz="1700">
          <a:solidFill>
            <a:srgbClr val="333333"/>
          </a:solidFill>
          <a:latin typeface="+mn-lt"/>
        </a:defRPr>
      </a:lvl6pPr>
      <a:lvl7pPr marL="1600087" indent="-159500" algn="l" defTabSz="956998" rtl="0" fontAlgn="base">
        <a:lnSpc>
          <a:spcPct val="90000"/>
        </a:lnSpc>
        <a:spcBef>
          <a:spcPct val="0"/>
        </a:spcBef>
        <a:spcAft>
          <a:spcPct val="0"/>
        </a:spcAft>
        <a:buClr>
          <a:srgbClr val="05B99B"/>
        </a:buClr>
        <a:buChar char="–"/>
        <a:defRPr sz="1700">
          <a:solidFill>
            <a:srgbClr val="333333"/>
          </a:solidFill>
          <a:latin typeface="+mn-lt"/>
        </a:defRPr>
      </a:lvl7pPr>
      <a:lvl8pPr marL="2088766" indent="-159500" algn="l" defTabSz="956998" rtl="0" fontAlgn="base">
        <a:lnSpc>
          <a:spcPct val="90000"/>
        </a:lnSpc>
        <a:spcBef>
          <a:spcPct val="0"/>
        </a:spcBef>
        <a:spcAft>
          <a:spcPct val="0"/>
        </a:spcAft>
        <a:buClr>
          <a:srgbClr val="05B99B"/>
        </a:buClr>
        <a:buChar char="–"/>
        <a:defRPr sz="1700">
          <a:solidFill>
            <a:srgbClr val="333333"/>
          </a:solidFill>
          <a:latin typeface="+mn-lt"/>
        </a:defRPr>
      </a:lvl8pPr>
      <a:lvl9pPr marL="2577445" indent="-159500" algn="l" defTabSz="956998" rtl="0" fontAlgn="base">
        <a:lnSpc>
          <a:spcPct val="90000"/>
        </a:lnSpc>
        <a:spcBef>
          <a:spcPct val="0"/>
        </a:spcBef>
        <a:spcAft>
          <a:spcPct val="0"/>
        </a:spcAft>
        <a:buClr>
          <a:srgbClr val="05B99B"/>
        </a:buClr>
        <a:buChar char="–"/>
        <a:defRPr sz="1700">
          <a:solidFill>
            <a:srgbClr val="333333"/>
          </a:solidFill>
          <a:latin typeface="+mn-lt"/>
        </a:defRPr>
      </a:lvl9pPr>
    </p:bodyStyle>
    <p:otherStyle>
      <a:defPPr>
        <a:defRPr lang="ko-KR"/>
      </a:defPPr>
      <a:lvl1pPr marL="0" algn="l" defTabSz="977359" rtl="0" eaLnBrk="1" latinLnBrk="1" hangingPunct="1">
        <a:defRPr sz="1900" kern="1200">
          <a:solidFill>
            <a:schemeClr val="tx1"/>
          </a:solidFill>
          <a:latin typeface="+mn-lt"/>
          <a:ea typeface="+mn-ea"/>
          <a:cs typeface="+mn-cs"/>
        </a:defRPr>
      </a:lvl1pPr>
      <a:lvl2pPr marL="488680" algn="l" defTabSz="977359" rtl="0" eaLnBrk="1" latinLnBrk="1" hangingPunct="1">
        <a:defRPr sz="1900" kern="1200">
          <a:solidFill>
            <a:schemeClr val="tx1"/>
          </a:solidFill>
          <a:latin typeface="+mn-lt"/>
          <a:ea typeface="+mn-ea"/>
          <a:cs typeface="+mn-cs"/>
        </a:defRPr>
      </a:lvl2pPr>
      <a:lvl3pPr marL="977359" algn="l" defTabSz="977359" rtl="0" eaLnBrk="1" latinLnBrk="1" hangingPunct="1">
        <a:defRPr sz="1900" kern="1200">
          <a:solidFill>
            <a:schemeClr val="tx1"/>
          </a:solidFill>
          <a:latin typeface="+mn-lt"/>
          <a:ea typeface="+mn-ea"/>
          <a:cs typeface="+mn-cs"/>
        </a:defRPr>
      </a:lvl3pPr>
      <a:lvl4pPr marL="1466038" algn="l" defTabSz="977359" rtl="0" eaLnBrk="1" latinLnBrk="1" hangingPunct="1">
        <a:defRPr sz="1900" kern="1200">
          <a:solidFill>
            <a:schemeClr val="tx1"/>
          </a:solidFill>
          <a:latin typeface="+mn-lt"/>
          <a:ea typeface="+mn-ea"/>
          <a:cs typeface="+mn-cs"/>
        </a:defRPr>
      </a:lvl4pPr>
      <a:lvl5pPr marL="1954718" algn="l" defTabSz="977359" rtl="0" eaLnBrk="1" latinLnBrk="1" hangingPunct="1">
        <a:defRPr sz="1900" kern="1200">
          <a:solidFill>
            <a:schemeClr val="tx1"/>
          </a:solidFill>
          <a:latin typeface="+mn-lt"/>
          <a:ea typeface="+mn-ea"/>
          <a:cs typeface="+mn-cs"/>
        </a:defRPr>
      </a:lvl5pPr>
      <a:lvl6pPr marL="2443397" algn="l" defTabSz="977359" rtl="0" eaLnBrk="1" latinLnBrk="1" hangingPunct="1">
        <a:defRPr sz="1900" kern="1200">
          <a:solidFill>
            <a:schemeClr val="tx1"/>
          </a:solidFill>
          <a:latin typeface="+mn-lt"/>
          <a:ea typeface="+mn-ea"/>
          <a:cs typeface="+mn-cs"/>
        </a:defRPr>
      </a:lvl6pPr>
      <a:lvl7pPr marL="2932077" algn="l" defTabSz="977359" rtl="0" eaLnBrk="1" latinLnBrk="1" hangingPunct="1">
        <a:defRPr sz="1900" kern="1200">
          <a:solidFill>
            <a:schemeClr val="tx1"/>
          </a:solidFill>
          <a:latin typeface="+mn-lt"/>
          <a:ea typeface="+mn-ea"/>
          <a:cs typeface="+mn-cs"/>
        </a:defRPr>
      </a:lvl7pPr>
      <a:lvl8pPr marL="3420757" algn="l" defTabSz="977359" rtl="0" eaLnBrk="1" latinLnBrk="1" hangingPunct="1">
        <a:defRPr sz="1900" kern="1200">
          <a:solidFill>
            <a:schemeClr val="tx1"/>
          </a:solidFill>
          <a:latin typeface="+mn-lt"/>
          <a:ea typeface="+mn-ea"/>
          <a:cs typeface="+mn-cs"/>
        </a:defRPr>
      </a:lvl8pPr>
      <a:lvl9pPr marL="3909437" algn="l" defTabSz="977359" rtl="0" eaLnBrk="1" latinLnBrk="1"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package" Target="../embeddings/_________Microsoft_Word3.docx"/></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0</a:t>
            </a:fld>
            <a:r>
              <a:rPr lang="en-US" altLang="ko-KR" smtClean="0"/>
              <a:t> </a:t>
            </a:r>
            <a:endParaRPr lang="en-US" altLang="ko-KR" dirty="0"/>
          </a:p>
        </p:txBody>
      </p:sp>
      <p:pic>
        <p:nvPicPr>
          <p:cNvPr id="5" name="image1.jpeg"/>
          <p:cNvPicPr/>
          <p:nvPr/>
        </p:nvPicPr>
        <p:blipFill>
          <a:blip r:embed="rId2" cstate="print"/>
          <a:stretch>
            <a:fillRect/>
          </a:stretch>
        </p:blipFill>
        <p:spPr>
          <a:xfrm>
            <a:off x="25876" y="24606"/>
            <a:ext cx="9852660" cy="6810375"/>
          </a:xfrm>
          <a:prstGeom prst="rect">
            <a:avLst/>
          </a:prstGeom>
        </p:spPr>
      </p:pic>
    </p:spTree>
    <p:extLst>
      <p:ext uri="{BB962C8B-B14F-4D97-AF65-F5344CB8AC3E}">
        <p14:creationId xmlns:p14="http://schemas.microsoft.com/office/powerpoint/2010/main" val="426390669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50304"/>
            <a:ext cx="9154094" cy="553998"/>
          </a:xfrm>
        </p:spPr>
        <p:txBody>
          <a:bodyPr/>
          <a:lstStyle/>
          <a:p>
            <a:r>
              <a:rPr lang="en-US" dirty="0"/>
              <a:t>The share of renewables in energy consumption of the Republic of</a:t>
            </a:r>
            <a:br>
              <a:rPr lang="en-US" dirty="0"/>
            </a:br>
            <a:r>
              <a:rPr lang="en-US" dirty="0"/>
              <a:t>	    Kazakhstan,%</a:t>
            </a:r>
          </a:p>
        </p:txBody>
      </p:sp>
      <p:sp>
        <p:nvSpPr>
          <p:cNvPr id="3" name="Объект 2"/>
          <p:cNvSpPr>
            <a:spLocks noGrp="1"/>
          </p:cNvSpPr>
          <p:nvPr>
            <p:ph idx="1"/>
          </p:nvPr>
        </p:nvSpPr>
        <p:spPr>
          <a:xfrm>
            <a:off x="450851" y="6515207"/>
            <a:ext cx="9453562" cy="243622"/>
          </a:xfrm>
        </p:spPr>
        <p:txBody>
          <a:bodyPr/>
          <a:lstStyle/>
          <a:p>
            <a:endParaRPr lang="ru-RU"/>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9</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19187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latinLnBrk="0"/>
            <a:r>
              <a:rPr kumimoji="0" lang="en-US" sz="1600" dirty="0">
                <a:solidFill>
                  <a:schemeClr val="bg1"/>
                </a:solidFill>
                <a:latin typeface="Arial" charset="0"/>
              </a:rPr>
              <a:t>According to the Ministry of National Economy Committee on Statistics</a:t>
            </a:r>
            <a:endParaRPr kumimoji="0" lang="ru-RU" sz="1600" dirty="0">
              <a:solidFill>
                <a:schemeClr val="bg1"/>
              </a:solidFill>
              <a:latin typeface="Arial" charset="0"/>
            </a:endParaRPr>
          </a:p>
        </p:txBody>
      </p:sp>
      <p:graphicFrame>
        <p:nvGraphicFramePr>
          <p:cNvPr id="11" name="Диаграмма 10"/>
          <p:cNvGraphicFramePr/>
          <p:nvPr>
            <p:extLst>
              <p:ext uri="{D42A27DB-BD31-4B8C-83A1-F6EECF244321}">
                <p14:modId xmlns:p14="http://schemas.microsoft.com/office/powerpoint/2010/main" val="1912172541"/>
              </p:ext>
            </p:extLst>
          </p:nvPr>
        </p:nvGraphicFramePr>
        <p:xfrm>
          <a:off x="1241946" y="1501254"/>
          <a:ext cx="7451887" cy="3914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6104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15" y="202051"/>
            <a:ext cx="9590182" cy="553998"/>
          </a:xfrm>
        </p:spPr>
        <p:txBody>
          <a:bodyPr/>
          <a:lstStyle/>
          <a:p>
            <a:r>
              <a:rPr lang="en-US" dirty="0" smtClean="0"/>
              <a:t>Forecast </a:t>
            </a:r>
            <a:r>
              <a:rPr lang="en-US" dirty="0"/>
              <a:t>for renewable &amp; alternative sources development in production</a:t>
            </a:r>
            <a:br>
              <a:rPr lang="en-US" dirty="0"/>
            </a:br>
            <a:r>
              <a:rPr lang="en-US" dirty="0"/>
              <a:t>  of electricity until 2050 in the Republic of Kazakhstan,%</a:t>
            </a:r>
          </a:p>
        </p:txBody>
      </p:sp>
      <p:sp>
        <p:nvSpPr>
          <p:cNvPr id="3" name="Объект 2"/>
          <p:cNvSpPr>
            <a:spLocks noGrp="1"/>
          </p:cNvSpPr>
          <p:nvPr>
            <p:ph idx="1"/>
          </p:nvPr>
        </p:nvSpPr>
        <p:spPr>
          <a:xfrm>
            <a:off x="92869" y="6387152"/>
            <a:ext cx="9453562" cy="448338"/>
          </a:xfrm>
        </p:spPr>
        <p:txBody>
          <a:bodyPr/>
          <a:lstStyle/>
          <a:p>
            <a:endParaRPr lang="ru-RU"/>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10</a:t>
            </a:fld>
            <a:r>
              <a:rPr lang="en-US" altLang="ko-KR" smtClean="0"/>
              <a:t> </a:t>
            </a:r>
            <a:endParaRPr lang="en-US" altLang="ko-KR" dirty="0"/>
          </a:p>
        </p:txBody>
      </p:sp>
      <p:cxnSp>
        <p:nvCxnSpPr>
          <p:cNvPr id="8" name="Прямая соединительная линия 7"/>
          <p:cNvCxnSpPr/>
          <p:nvPr/>
        </p:nvCxnSpPr>
        <p:spPr bwMode="auto">
          <a:xfrm>
            <a:off x="0" y="756049"/>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155141"/>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latinLnBrk="0"/>
            <a:r>
              <a:rPr kumimoji="0" lang="en-US" sz="1600" dirty="0">
                <a:solidFill>
                  <a:schemeClr val="bg1"/>
                </a:solidFill>
                <a:latin typeface="Arial" charset="0"/>
              </a:rPr>
              <a:t>According to KEGOC</a:t>
            </a:r>
            <a:endParaRPr kumimoji="0" lang="ru-RU" sz="1600" b="0" i="0" u="none" strike="noStrike" cap="none" normalizeH="0" baseline="0" dirty="0" smtClean="0">
              <a:ln>
                <a:noFill/>
              </a:ln>
              <a:solidFill>
                <a:schemeClr val="bg1"/>
              </a:solidFill>
              <a:effectLst/>
              <a:latin typeface="Arial" charset="0"/>
            </a:endParaRPr>
          </a:p>
        </p:txBody>
      </p:sp>
      <p:pic>
        <p:nvPicPr>
          <p:cNvPr id="13"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8" y="967104"/>
            <a:ext cx="8630285" cy="507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6466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323502"/>
            <a:ext cx="8442325" cy="276999"/>
          </a:xfrm>
        </p:spPr>
        <p:txBody>
          <a:bodyPr/>
          <a:lstStyle/>
          <a:p>
            <a:r>
              <a:rPr lang="en-US" dirty="0"/>
              <a:t>The dynamics of emissions and GHG absorption in agriculture</a:t>
            </a:r>
            <a:endParaRPr lang="ru-RU" dirty="0"/>
          </a:p>
        </p:txBody>
      </p:sp>
      <p:sp>
        <p:nvSpPr>
          <p:cNvPr id="3" name="Объект 2"/>
          <p:cNvSpPr>
            <a:spLocks noGrp="1"/>
          </p:cNvSpPr>
          <p:nvPr>
            <p:ph idx="1"/>
          </p:nvPr>
        </p:nvSpPr>
        <p:spPr>
          <a:xfrm>
            <a:off x="206376" y="6460603"/>
            <a:ext cx="9453562" cy="369343"/>
          </a:xfrm>
        </p:spPr>
        <p:txBody>
          <a:bodyPr/>
          <a:lstStyle/>
          <a:p>
            <a:endParaRPr lang="ru-RU"/>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11</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pic>
        <p:nvPicPr>
          <p:cNvPr id="9" name="image18.jpeg"/>
          <p:cNvPicPr/>
          <p:nvPr/>
        </p:nvPicPr>
        <p:blipFill>
          <a:blip r:embed="rId2" cstate="print"/>
          <a:stretch>
            <a:fillRect/>
          </a:stretch>
        </p:blipFill>
        <p:spPr>
          <a:xfrm>
            <a:off x="40164" y="828834"/>
            <a:ext cx="9824085" cy="5201920"/>
          </a:xfrm>
          <a:prstGeom prst="rect">
            <a:avLst/>
          </a:prstGeom>
        </p:spPr>
      </p:pic>
    </p:spTree>
    <p:extLst>
      <p:ext uri="{BB962C8B-B14F-4D97-AF65-F5344CB8AC3E}">
        <p14:creationId xmlns:p14="http://schemas.microsoft.com/office/powerpoint/2010/main" val="125507365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502" y="188684"/>
            <a:ext cx="8913972" cy="1143265"/>
          </a:xfrm>
        </p:spPr>
        <p:txBody>
          <a:bodyPr>
            <a:normAutofit/>
          </a:bodyPr>
          <a:lstStyle/>
          <a:p>
            <a:r>
              <a:rPr lang="en-US" sz="2500" dirty="0">
                <a:cs typeface="Arial" pitchFamily="34" charset="0"/>
              </a:rPr>
              <a:t>Emissions Trading System </a:t>
            </a:r>
            <a:endParaRPr lang="ru-RU" sz="2500" dirty="0">
              <a:cs typeface="Arial"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01697266"/>
              </p:ext>
            </p:extLst>
          </p:nvPr>
        </p:nvGraphicFramePr>
        <p:xfrm>
          <a:off x="435962" y="1557152"/>
          <a:ext cx="8914863" cy="2591399"/>
        </p:xfrm>
        <a:graphic>
          <a:graphicData uri="http://schemas.openxmlformats.org/drawingml/2006/table">
            <a:tbl>
              <a:tblPr firstRow="1" bandRow="1">
                <a:tableStyleId>{073A0DAA-6AF3-43AB-8588-CEC1D06C72B9}</a:tableStyleId>
              </a:tblPr>
              <a:tblGrid>
                <a:gridCol w="1083303"/>
                <a:gridCol w="1702333"/>
                <a:gridCol w="1389839"/>
                <a:gridCol w="1860069"/>
                <a:gridCol w="1438204"/>
                <a:gridCol w="1441115"/>
              </a:tblGrid>
              <a:tr h="1188995">
                <a:tc>
                  <a:txBody>
                    <a:bodyPr/>
                    <a:lstStyle/>
                    <a:p>
                      <a:pPr algn="ctr"/>
                      <a:r>
                        <a:rPr lang="en-US" sz="1900" b="1" kern="1200" dirty="0" smtClean="0">
                          <a:solidFill>
                            <a:schemeClr val="lt1"/>
                          </a:solidFill>
                          <a:effectLst/>
                          <a:latin typeface="+mn-lt"/>
                          <a:ea typeface="+mn-ea"/>
                          <a:cs typeface="+mn-cs"/>
                        </a:rPr>
                        <a:t>Stage</a:t>
                      </a:r>
                      <a:endParaRPr lang="ru-RU" sz="1800"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en-US" sz="1800" dirty="0" smtClean="0">
                          <a:solidFill>
                            <a:schemeClr val="bg1"/>
                          </a:solidFill>
                        </a:rPr>
                        <a:t>Number of</a:t>
                      </a:r>
                    </a:p>
                    <a:p>
                      <a:pPr algn="ctr"/>
                      <a:r>
                        <a:rPr lang="en-US" sz="1800" dirty="0" smtClean="0">
                          <a:solidFill>
                            <a:schemeClr val="bg1"/>
                          </a:solidFill>
                        </a:rPr>
                        <a:t>deals</a:t>
                      </a:r>
                    </a:p>
                  </a:txBody>
                  <a:tcPr marL="121727" marR="121727" marT="45731" marB="45731">
                    <a:solidFill>
                      <a:srgbClr val="00B050"/>
                    </a:solidFill>
                  </a:tcPr>
                </a:tc>
                <a:tc>
                  <a:txBody>
                    <a:bodyPr/>
                    <a:lstStyle/>
                    <a:p>
                      <a:pPr algn="ctr"/>
                      <a:r>
                        <a:rPr lang="en-US" sz="1800" dirty="0" smtClean="0">
                          <a:solidFill>
                            <a:schemeClr val="bg1"/>
                          </a:solidFill>
                        </a:rPr>
                        <a:t>Amount of realized quotas (units)</a:t>
                      </a:r>
                      <a:endParaRPr lang="ru-RU" sz="1800"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en-US" sz="1800" dirty="0" smtClean="0">
                          <a:solidFill>
                            <a:schemeClr val="bg1"/>
                          </a:solidFill>
                        </a:rPr>
                        <a:t>Number of</a:t>
                      </a:r>
                    </a:p>
                    <a:p>
                      <a:pPr algn="ctr"/>
                      <a:r>
                        <a:rPr lang="en-US" sz="1800" dirty="0" smtClean="0">
                          <a:solidFill>
                            <a:schemeClr val="bg1"/>
                          </a:solidFill>
                        </a:rPr>
                        <a:t>companies</a:t>
                      </a:r>
                    </a:p>
                  </a:txBody>
                  <a:tcPr marL="121727" marR="121727" marT="45731" marB="45731">
                    <a:solidFill>
                      <a:srgbClr val="00B050"/>
                    </a:solidFill>
                  </a:tcPr>
                </a:tc>
                <a:tc>
                  <a:txBody>
                    <a:bodyPr/>
                    <a:lstStyle/>
                    <a:p>
                      <a:pPr algn="ctr"/>
                      <a:r>
                        <a:rPr lang="en-US" sz="1800" dirty="0" smtClean="0">
                          <a:solidFill>
                            <a:schemeClr val="bg1"/>
                          </a:solidFill>
                        </a:rPr>
                        <a:t>The average price per ton of quota</a:t>
                      </a:r>
                      <a:endParaRPr lang="ru-RU" sz="1800" b="1" dirty="0">
                        <a:solidFill>
                          <a:schemeClr val="bg1"/>
                        </a:solidFill>
                        <a:latin typeface="Arial" pitchFamily="34" charset="0"/>
                        <a:cs typeface="Arial" pitchFamily="34" charset="0"/>
                      </a:endParaRPr>
                    </a:p>
                  </a:txBody>
                  <a:tcPr marL="121727" marR="121727" marT="45731" marB="45731">
                    <a:solidFill>
                      <a:srgbClr val="00B050"/>
                    </a:solidFill>
                  </a:tcPr>
                </a:tc>
                <a:tc>
                  <a:txBody>
                    <a:bodyPr/>
                    <a:lstStyle/>
                    <a:p>
                      <a:pPr algn="ctr"/>
                      <a:r>
                        <a:rPr lang="en-US" sz="1800" dirty="0" smtClean="0">
                          <a:solidFill>
                            <a:schemeClr val="bg1"/>
                          </a:solidFill>
                        </a:rPr>
                        <a:t>The total amount of trading (KZT)</a:t>
                      </a:r>
                      <a:endParaRPr lang="ru-RU" sz="1800" b="1" dirty="0">
                        <a:solidFill>
                          <a:schemeClr val="bg1"/>
                        </a:solidFill>
                        <a:latin typeface="Arial" pitchFamily="34" charset="0"/>
                        <a:cs typeface="Arial" pitchFamily="34" charset="0"/>
                      </a:endParaRPr>
                    </a:p>
                  </a:txBody>
                  <a:tcPr marL="121727" marR="121727" marT="45731" marB="45731">
                    <a:solidFill>
                      <a:srgbClr val="00B050"/>
                    </a:solidFill>
                  </a:tcPr>
                </a:tc>
              </a:tr>
              <a:tr h="701202">
                <a:tc>
                  <a:txBody>
                    <a:bodyPr/>
                    <a:lstStyle/>
                    <a:p>
                      <a:r>
                        <a:rPr lang="ru-RU" sz="2000" dirty="0" smtClean="0"/>
                        <a:t>2014</a:t>
                      </a:r>
                      <a:endParaRPr lang="ru-RU" sz="2000" b="1" dirty="0">
                        <a:solidFill>
                          <a:schemeClr val="tx1"/>
                        </a:solidFill>
                      </a:endParaRPr>
                    </a:p>
                  </a:txBody>
                  <a:tcPr marL="121727" marR="121727" marT="45731" marB="45731"/>
                </a:tc>
                <a:tc>
                  <a:txBody>
                    <a:bodyPr/>
                    <a:lstStyle/>
                    <a:p>
                      <a:pPr algn="ctr"/>
                      <a:r>
                        <a:rPr lang="ru-RU" sz="2000" dirty="0" smtClean="0"/>
                        <a:t>34</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t>1 252 950</a:t>
                      </a:r>
                      <a:endParaRPr lang="ru-RU" sz="2000" dirty="0" smtClean="0">
                        <a:solidFill>
                          <a:schemeClr val="tx1"/>
                        </a:solidFill>
                      </a:endParaRPr>
                    </a:p>
                  </a:txBody>
                  <a:tcPr marL="99044" marR="99044" marT="45731" marB="45731"/>
                </a:tc>
                <a:tc>
                  <a:txBody>
                    <a:bodyPr/>
                    <a:lstStyle/>
                    <a:p>
                      <a:pPr algn="ctr"/>
                      <a:r>
                        <a:rPr lang="ru-RU" sz="2000" dirty="0" smtClean="0"/>
                        <a:t>20</a:t>
                      </a:r>
                      <a:endParaRPr lang="ru-RU" sz="2000" dirty="0">
                        <a:solidFill>
                          <a:schemeClr val="tx1"/>
                        </a:solidFill>
                      </a:endParaRPr>
                    </a:p>
                  </a:txBody>
                  <a:tcPr marL="121727" marR="121727" marT="45731" marB="45731"/>
                </a:tc>
                <a:tc>
                  <a:txBody>
                    <a:bodyPr/>
                    <a:lstStyle/>
                    <a:p>
                      <a:pPr algn="l"/>
                      <a:r>
                        <a:rPr lang="ru-RU" sz="2000" dirty="0" smtClean="0"/>
                        <a:t> 301 </a:t>
                      </a:r>
                      <a:r>
                        <a:rPr lang="en-US" sz="1900" kern="1200" dirty="0" smtClean="0">
                          <a:solidFill>
                            <a:schemeClr val="dk1"/>
                          </a:solidFill>
                          <a:effectLst/>
                          <a:latin typeface="+mn-lt"/>
                          <a:ea typeface="+mn-ea"/>
                          <a:cs typeface="+mn-cs"/>
                        </a:rPr>
                        <a:t>KZT</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t>175 476 786 </a:t>
                      </a:r>
                      <a:endParaRPr lang="ru-RU" sz="1800" dirty="0" smtClean="0">
                        <a:solidFill>
                          <a:schemeClr val="tx1"/>
                        </a:solidFill>
                      </a:endParaRPr>
                    </a:p>
                  </a:txBody>
                  <a:tcPr marL="99044" marR="99044" marT="45731" marB="45731"/>
                </a:tc>
              </a:tr>
              <a:tr h="701202">
                <a:tc>
                  <a:txBody>
                    <a:bodyPr/>
                    <a:lstStyle/>
                    <a:p>
                      <a:r>
                        <a:rPr lang="ru-RU" sz="2000" dirty="0" smtClean="0"/>
                        <a:t>2015</a:t>
                      </a:r>
                      <a:endParaRPr lang="ru-RU" sz="2000" b="1" dirty="0">
                        <a:solidFill>
                          <a:schemeClr val="tx1"/>
                        </a:solidFill>
                      </a:endParaRPr>
                    </a:p>
                  </a:txBody>
                  <a:tcPr marL="121727" marR="121727" marT="45731" marB="45731"/>
                </a:tc>
                <a:tc>
                  <a:txBody>
                    <a:bodyPr/>
                    <a:lstStyle/>
                    <a:p>
                      <a:pPr algn="ctr"/>
                      <a:r>
                        <a:rPr lang="ru-RU" sz="2000" dirty="0" smtClean="0"/>
                        <a:t>40</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t>1 983 922 </a:t>
                      </a:r>
                      <a:endParaRPr lang="ru-RU" sz="2000" dirty="0" smtClean="0">
                        <a:solidFill>
                          <a:schemeClr val="tx1"/>
                        </a:solidFill>
                      </a:endParaRPr>
                    </a:p>
                  </a:txBody>
                  <a:tcPr marL="99044" marR="99044" marT="45731" marB="45731"/>
                </a:tc>
                <a:tc>
                  <a:txBody>
                    <a:bodyPr/>
                    <a:lstStyle/>
                    <a:p>
                      <a:pPr algn="ctr"/>
                      <a:r>
                        <a:rPr lang="ru-RU" sz="2000" dirty="0" smtClean="0"/>
                        <a:t>37</a:t>
                      </a:r>
                      <a:endParaRPr lang="ru-RU" sz="2000" dirty="0">
                        <a:solidFill>
                          <a:schemeClr val="tx1"/>
                        </a:solidFill>
                      </a:endParaRPr>
                    </a:p>
                  </a:txBody>
                  <a:tcPr marL="121727" marR="121727" marT="45731" marB="45731"/>
                </a:tc>
                <a:tc>
                  <a:txBody>
                    <a:bodyPr/>
                    <a:lstStyle/>
                    <a:p>
                      <a:pPr algn="l"/>
                      <a:r>
                        <a:rPr lang="ru-RU" sz="2000" dirty="0" smtClean="0"/>
                        <a:t> 607 </a:t>
                      </a:r>
                      <a:r>
                        <a:rPr lang="en-US" sz="1900" kern="1200" dirty="0" smtClean="0">
                          <a:solidFill>
                            <a:schemeClr val="dk1"/>
                          </a:solidFill>
                          <a:effectLst/>
                          <a:latin typeface="+mn-lt"/>
                          <a:ea typeface="+mn-ea"/>
                          <a:cs typeface="+mn-cs"/>
                        </a:rPr>
                        <a:t>KZT</a:t>
                      </a:r>
                      <a:endParaRPr lang="ru-RU" sz="2000" dirty="0">
                        <a:solidFill>
                          <a:schemeClr val="tx1"/>
                        </a:solidFill>
                      </a:endParaRPr>
                    </a:p>
                  </a:txBody>
                  <a:tcPr marL="121727" marR="121727" marT="45731" marB="4573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754 635 670 </a:t>
                      </a:r>
                      <a:endParaRPr lang="ru-RU" sz="1800" dirty="0" smtClean="0">
                        <a:solidFill>
                          <a:schemeClr val="tx1"/>
                        </a:solidFill>
                      </a:endParaRPr>
                    </a:p>
                  </a:txBody>
                  <a:tcPr marL="99044" marR="99044" marT="45731" marB="45731"/>
                </a:tc>
              </a:tr>
            </a:tbl>
          </a:graphicData>
        </a:graphic>
      </p:graphicFrame>
      <p:sp>
        <p:nvSpPr>
          <p:cNvPr id="5" name="TextBox 4"/>
          <p:cNvSpPr txBox="1"/>
          <p:nvPr/>
        </p:nvSpPr>
        <p:spPr>
          <a:xfrm>
            <a:off x="3559389" y="4259303"/>
            <a:ext cx="2651870" cy="481448"/>
          </a:xfrm>
          <a:prstGeom prst="rect">
            <a:avLst/>
          </a:prstGeom>
          <a:noFill/>
        </p:spPr>
        <p:txBody>
          <a:bodyPr wrap="square" lIns="95793" tIns="47896" rIns="95793" bIns="47896" rtlCol="0">
            <a:spAutoFit/>
          </a:bodyPr>
          <a:lstStyle/>
          <a:p>
            <a:r>
              <a:rPr lang="en-US" sz="2500" dirty="0">
                <a:solidFill>
                  <a:srgbClr val="00B0F0"/>
                </a:solidFill>
                <a:cs typeface="Arial" pitchFamily="34" charset="0"/>
              </a:rPr>
              <a:t>Results</a:t>
            </a:r>
            <a:endParaRPr lang="ru-RU" sz="2500" dirty="0">
              <a:solidFill>
                <a:srgbClr val="00B0F0"/>
              </a:solidFill>
              <a:cs typeface="Arial" pitchFamily="34" charset="0"/>
            </a:endParaRPr>
          </a:p>
        </p:txBody>
      </p:sp>
      <p:sp>
        <p:nvSpPr>
          <p:cNvPr id="7" name="TextBox 6"/>
          <p:cNvSpPr txBox="1"/>
          <p:nvPr/>
        </p:nvSpPr>
        <p:spPr>
          <a:xfrm>
            <a:off x="740412" y="4870288"/>
            <a:ext cx="8758429" cy="1389389"/>
          </a:xfrm>
          <a:prstGeom prst="rect">
            <a:avLst/>
          </a:prstGeom>
          <a:noFill/>
        </p:spPr>
        <p:txBody>
          <a:bodyPr wrap="square" lIns="95793" tIns="47896" rIns="95793" bIns="47896" rtlCol="0">
            <a:spAutoFit/>
          </a:bodyPr>
          <a:lstStyle/>
          <a:p>
            <a:pPr marL="299352" indent="-299352" algn="just">
              <a:buFont typeface="Wingdings" pitchFamily="2" charset="2"/>
              <a:buChar char="q"/>
            </a:pPr>
            <a:r>
              <a:rPr lang="en-US" sz="2100" dirty="0">
                <a:cs typeface="Arial" pitchFamily="34" charset="0"/>
              </a:rPr>
              <a:t>	Acquiring the experience by Kazakh enterprises in monitoring, </a:t>
            </a:r>
            <a:endParaRPr lang="en-US" sz="2100" dirty="0" smtClean="0">
              <a:cs typeface="Arial" pitchFamily="34" charset="0"/>
            </a:endParaRPr>
          </a:p>
          <a:p>
            <a:pPr algn="just"/>
            <a:r>
              <a:rPr lang="en-US" sz="2100" dirty="0" smtClean="0">
                <a:cs typeface="Arial" pitchFamily="34" charset="0"/>
              </a:rPr>
              <a:t>reporting </a:t>
            </a:r>
            <a:r>
              <a:rPr lang="en-US" sz="2100" dirty="0">
                <a:cs typeface="Arial" pitchFamily="34" charset="0"/>
              </a:rPr>
              <a:t>and emissions trading</a:t>
            </a:r>
            <a:r>
              <a:rPr lang="en-US" sz="2100" dirty="0" smtClean="0">
                <a:cs typeface="Arial" pitchFamily="34" charset="0"/>
              </a:rPr>
              <a:t>;</a:t>
            </a:r>
          </a:p>
          <a:p>
            <a:pPr marL="299352" indent="-299352" algn="just">
              <a:buFont typeface="Wingdings" pitchFamily="2" charset="2"/>
              <a:buChar char="q"/>
            </a:pPr>
            <a:r>
              <a:rPr lang="en-US" sz="2100" dirty="0">
                <a:cs typeface="Arial" pitchFamily="34" charset="0"/>
              </a:rPr>
              <a:t>	There is a necessity of improving approaches of quotas </a:t>
            </a:r>
            <a:endParaRPr lang="en-US" sz="2100" dirty="0" smtClean="0">
              <a:cs typeface="Arial" pitchFamily="34" charset="0"/>
            </a:endParaRPr>
          </a:p>
          <a:p>
            <a:pPr algn="just"/>
            <a:r>
              <a:rPr lang="en-US" sz="2100" dirty="0" smtClean="0">
                <a:cs typeface="Arial" pitchFamily="34" charset="0"/>
              </a:rPr>
              <a:t>distribution </a:t>
            </a:r>
            <a:r>
              <a:rPr lang="en-US" sz="2100" dirty="0">
                <a:cs typeface="Arial" pitchFamily="34" charset="0"/>
              </a:rPr>
              <a:t>and carbon units trading</a:t>
            </a:r>
            <a:endParaRPr lang="ru-RU" sz="2100" dirty="0">
              <a:cs typeface="Arial" pitchFamily="34" charset="0"/>
            </a:endParaRPr>
          </a:p>
        </p:txBody>
      </p:sp>
    </p:spTree>
    <p:extLst>
      <p:ext uri="{BB962C8B-B14F-4D97-AF65-F5344CB8AC3E}">
        <p14:creationId xmlns:p14="http://schemas.microsoft.com/office/powerpoint/2010/main" val="3193723741"/>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strategic goals of the Republic of Kazakhstan</a:t>
            </a: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13</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11" name="Rectangle 4"/>
          <p:cNvSpPr/>
          <p:nvPr/>
        </p:nvSpPr>
        <p:spPr>
          <a:xfrm>
            <a:off x="276511" y="5854735"/>
            <a:ext cx="310551" cy="293558"/>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Rectangle 6"/>
          <p:cNvSpPr/>
          <p:nvPr/>
        </p:nvSpPr>
        <p:spPr>
          <a:xfrm>
            <a:off x="2906415" y="5854735"/>
            <a:ext cx="310551" cy="293558"/>
          </a:xfrm>
          <a:prstGeom prst="rect">
            <a:avLst/>
          </a:prstGeom>
          <a:solidFill>
            <a:srgbClr val="C00000"/>
          </a:solidFill>
          <a:ln w="12700" cap="flat" cmpd="sng" algn="ctr">
            <a:solidFill>
              <a:srgbClr val="5B9BD5">
                <a:shade val="50000"/>
              </a:srgbClr>
            </a:solidFill>
            <a:prstDash val="solid"/>
            <a:miter lim="800000"/>
          </a:ln>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smtClean="0">
              <a:ln>
                <a:noFill/>
              </a:ln>
              <a:solidFill>
                <a:prstClr val="white"/>
              </a:solidFill>
              <a:effectLst/>
              <a:uLnTx/>
              <a:uFillTx/>
              <a:latin typeface="Calibri"/>
              <a:ea typeface="+mn-ea"/>
              <a:cs typeface="+mn-cs"/>
            </a:endParaRPr>
          </a:p>
        </p:txBody>
      </p:sp>
      <p:sp>
        <p:nvSpPr>
          <p:cNvPr id="5" name="Прямоугольник 4"/>
          <p:cNvSpPr/>
          <p:nvPr/>
        </p:nvSpPr>
        <p:spPr>
          <a:xfrm>
            <a:off x="587062" y="5794350"/>
            <a:ext cx="6743024" cy="3539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700" b="1" i="0" u="none" strike="noStrike" kern="0" cap="none" spc="0" normalizeH="0" baseline="0" noProof="0" dirty="0" smtClean="0">
                <a:ln>
                  <a:noFill/>
                </a:ln>
                <a:solidFill>
                  <a:srgbClr val="70AD47"/>
                </a:solidFill>
                <a:effectLst/>
                <a:uLnTx/>
                <a:uFillTx/>
                <a:latin typeface="Calibri"/>
                <a:ea typeface="+mn-ea"/>
              </a:rPr>
              <a:t> </a:t>
            </a:r>
            <a:r>
              <a:rPr kumimoji="0" lang="ru-RU" sz="1700" b="1" i="0" u="none" strike="noStrike" kern="0" cap="none" spc="0" normalizeH="0" baseline="0" noProof="0" dirty="0" smtClean="0">
                <a:ln>
                  <a:noFill/>
                </a:ln>
                <a:solidFill>
                  <a:srgbClr val="002060"/>
                </a:solidFill>
                <a:effectLst/>
                <a:uLnTx/>
                <a:uFillTx/>
                <a:latin typeface="Calibri"/>
                <a:ea typeface="+mn-ea"/>
              </a:rPr>
              <a:t>- </a:t>
            </a:r>
            <a:r>
              <a:rPr kumimoji="0" lang="en-US" sz="1700" b="1" kern="0" dirty="0">
                <a:solidFill>
                  <a:srgbClr val="002060"/>
                </a:solidFill>
                <a:latin typeface="Calibri"/>
                <a:ea typeface="+mn-ea"/>
              </a:rPr>
              <a:t>The goal is </a:t>
            </a:r>
            <a:r>
              <a:rPr kumimoji="0" lang="en-US" sz="1700" b="1" kern="0" dirty="0" smtClean="0">
                <a:solidFill>
                  <a:srgbClr val="002060"/>
                </a:solidFill>
                <a:latin typeface="Calibri"/>
                <a:ea typeface="+mn-ea"/>
              </a:rPr>
              <a:t>achieved                    </a:t>
            </a:r>
            <a:r>
              <a:rPr kumimoji="0" lang="ru-RU" sz="1700" b="1" i="0" u="none" strike="noStrike" kern="0" cap="none" spc="0" normalizeH="0" baseline="0" noProof="0" dirty="0" smtClean="0">
                <a:ln>
                  <a:noFill/>
                </a:ln>
                <a:solidFill>
                  <a:srgbClr val="002060"/>
                </a:solidFill>
                <a:effectLst/>
                <a:uLnTx/>
                <a:uFillTx/>
                <a:latin typeface="Calibri"/>
                <a:ea typeface="+mn-ea"/>
              </a:rPr>
              <a:t>- </a:t>
            </a:r>
            <a:r>
              <a:rPr kumimoji="0" lang="en-US" sz="1700" b="1" kern="0" dirty="0">
                <a:solidFill>
                  <a:srgbClr val="002060"/>
                </a:solidFill>
                <a:latin typeface="Calibri"/>
                <a:ea typeface="+mn-ea"/>
              </a:rPr>
              <a:t>The goal is not reached</a:t>
            </a:r>
            <a:endParaRPr kumimoji="0" lang="ru-RU" sz="1800" b="0" i="0" u="none" strike="noStrike" kern="0" cap="none" spc="0" normalizeH="0" baseline="0" noProof="0" dirty="0" smtClean="0">
              <a:ln>
                <a:noFill/>
              </a:ln>
              <a:solidFill>
                <a:sysClr val="windowText" lastClr="000000"/>
              </a:solidFill>
              <a:effectLst/>
              <a:uLnTx/>
              <a:uFillTx/>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607371604"/>
              </p:ext>
            </p:extLst>
          </p:nvPr>
        </p:nvGraphicFramePr>
        <p:xfrm>
          <a:off x="163513" y="1119188"/>
          <a:ext cx="9526587" cy="4530725"/>
        </p:xfrm>
        <a:graphic>
          <a:graphicData uri="http://schemas.openxmlformats.org/presentationml/2006/ole">
            <mc:AlternateContent xmlns:mc="http://schemas.openxmlformats.org/markup-compatibility/2006">
              <mc:Choice xmlns:v="urn:schemas-microsoft-com:vml" Requires="v">
                <p:oleObj spid="_x0000_s993292" name="Документ" r:id="rId4" imgW="9934281" imgH="4723618" progId="Word.Document.12">
                  <p:embed/>
                </p:oleObj>
              </mc:Choice>
              <mc:Fallback>
                <p:oleObj name="Документ" r:id="rId4" imgW="9934281" imgH="4723618" progId="Word.Document.12">
                  <p:embed/>
                  <p:pic>
                    <p:nvPicPr>
                      <p:cNvPr id="0" name=""/>
                      <p:cNvPicPr/>
                      <p:nvPr/>
                    </p:nvPicPr>
                    <p:blipFill>
                      <a:blip r:embed="rId5"/>
                      <a:stretch>
                        <a:fillRect/>
                      </a:stretch>
                    </p:blipFill>
                    <p:spPr>
                      <a:xfrm>
                        <a:off x="163513" y="1119188"/>
                        <a:ext cx="9526587" cy="4530725"/>
                      </a:xfrm>
                      <a:prstGeom prst="rect">
                        <a:avLst/>
                      </a:prstGeom>
                    </p:spPr>
                  </p:pic>
                </p:oleObj>
              </mc:Fallback>
            </mc:AlternateContent>
          </a:graphicData>
        </a:graphic>
      </p:graphicFrame>
    </p:spTree>
    <p:extLst>
      <p:ext uri="{BB962C8B-B14F-4D97-AF65-F5344CB8AC3E}">
        <p14:creationId xmlns:p14="http://schemas.microsoft.com/office/powerpoint/2010/main" val="67093681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75" y="218301"/>
            <a:ext cx="8442325" cy="276999"/>
          </a:xfrm>
        </p:spPr>
        <p:txBody>
          <a:bodyPr/>
          <a:lstStyle/>
          <a:p>
            <a:r>
              <a:rPr lang="en-US" dirty="0"/>
              <a:t>The ways of INDC achievement in Kazakhstan</a:t>
            </a: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14</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grpSp>
        <p:nvGrpSpPr>
          <p:cNvPr id="7" name="Группа 6"/>
          <p:cNvGrpSpPr/>
          <p:nvPr/>
        </p:nvGrpSpPr>
        <p:grpSpPr>
          <a:xfrm>
            <a:off x="4751189" y="913871"/>
            <a:ext cx="4583879" cy="4740609"/>
            <a:chOff x="2550426" y="1140528"/>
            <a:chExt cx="4583879" cy="4740609"/>
          </a:xfrm>
        </p:grpSpPr>
        <p:sp>
          <p:nvSpPr>
            <p:cNvPr id="9" name="Полилиния 8"/>
            <p:cNvSpPr/>
            <p:nvPr/>
          </p:nvSpPr>
          <p:spPr>
            <a:xfrm>
              <a:off x="2564075" y="3163815"/>
              <a:ext cx="4570230" cy="1340372"/>
            </a:xfrm>
            <a:custGeom>
              <a:avLst/>
              <a:gdLst>
                <a:gd name="connsiteX0" fmla="*/ 0 w 3899138"/>
                <a:gd name="connsiteY0" fmla="*/ 126535 h 1265350"/>
                <a:gd name="connsiteX1" fmla="*/ 126535 w 3899138"/>
                <a:gd name="connsiteY1" fmla="*/ 0 h 1265350"/>
                <a:gd name="connsiteX2" fmla="*/ 3772603 w 3899138"/>
                <a:gd name="connsiteY2" fmla="*/ 0 h 1265350"/>
                <a:gd name="connsiteX3" fmla="*/ 3899138 w 3899138"/>
                <a:gd name="connsiteY3" fmla="*/ 126535 h 1265350"/>
                <a:gd name="connsiteX4" fmla="*/ 3899138 w 3899138"/>
                <a:gd name="connsiteY4" fmla="*/ 1138815 h 1265350"/>
                <a:gd name="connsiteX5" fmla="*/ 3772603 w 3899138"/>
                <a:gd name="connsiteY5" fmla="*/ 1265350 h 1265350"/>
                <a:gd name="connsiteX6" fmla="*/ 126535 w 3899138"/>
                <a:gd name="connsiteY6" fmla="*/ 1265350 h 1265350"/>
                <a:gd name="connsiteX7" fmla="*/ 0 w 3899138"/>
                <a:gd name="connsiteY7" fmla="*/ 1138815 h 1265350"/>
                <a:gd name="connsiteX8" fmla="*/ 0 w 3899138"/>
                <a:gd name="connsiteY8" fmla="*/ 126535 h 126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138" h="1265350">
                  <a:moveTo>
                    <a:pt x="0" y="126535"/>
                  </a:moveTo>
                  <a:cubicBezTo>
                    <a:pt x="0" y="56652"/>
                    <a:pt x="56652" y="0"/>
                    <a:pt x="126535" y="0"/>
                  </a:cubicBezTo>
                  <a:lnTo>
                    <a:pt x="3772603" y="0"/>
                  </a:lnTo>
                  <a:cubicBezTo>
                    <a:pt x="3842486" y="0"/>
                    <a:pt x="3899138" y="56652"/>
                    <a:pt x="3899138" y="126535"/>
                  </a:cubicBezTo>
                  <a:lnTo>
                    <a:pt x="3899138" y="1138815"/>
                  </a:lnTo>
                  <a:cubicBezTo>
                    <a:pt x="3899138" y="1208698"/>
                    <a:pt x="3842486" y="1265350"/>
                    <a:pt x="3772603" y="1265350"/>
                  </a:cubicBezTo>
                  <a:lnTo>
                    <a:pt x="126535" y="1265350"/>
                  </a:lnTo>
                  <a:cubicBezTo>
                    <a:pt x="56652" y="1265350"/>
                    <a:pt x="0" y="1208698"/>
                    <a:pt x="0" y="1138815"/>
                  </a:cubicBezTo>
                  <a:lnTo>
                    <a:pt x="0" y="126535"/>
                  </a:lnTo>
                  <a:close/>
                </a:path>
              </a:pathLst>
            </a:custGeom>
            <a:solidFill>
              <a:srgbClr val="1DDF90"/>
            </a:solidFill>
            <a:ln w="12700" cap="flat" cmpd="sng" algn="ctr">
              <a:solidFill>
                <a:sysClr val="window" lastClr="FFFFFF">
                  <a:hueOff val="0"/>
                  <a:satOff val="0"/>
                  <a:lumOff val="0"/>
                  <a:alphaOff val="0"/>
                </a:sysClr>
              </a:solidFill>
              <a:prstDash val="solid"/>
              <a:miter lim="800000"/>
            </a:ln>
            <a:effectLst/>
          </p:spPr>
          <p:txBody>
            <a:bodyPr spcFirstLastPara="0" vert="horz" wrap="square" lIns="1034954" tIns="76200" rIns="76200" bIns="76200" numCol="1" spcCol="1270" anchor="ctr" anchorCtr="0">
              <a:noAutofit/>
            </a:bodyPr>
            <a:lstStyle/>
            <a:p>
              <a:pPr marL="0" marR="0" lvl="0" indent="0" defTabSz="889000" eaLnBrk="1" fontAlgn="auto" latinLnBrk="0" hangingPunct="1">
                <a:lnSpc>
                  <a:spcPct val="90000"/>
                </a:lnSpc>
                <a:spcBef>
                  <a:spcPts val="0"/>
                </a:spcBef>
                <a:spcAft>
                  <a:spcPct val="35000"/>
                </a:spcAft>
                <a:buClrTx/>
                <a:buSzTx/>
                <a:buFontTx/>
                <a:buNone/>
                <a:tabLst/>
                <a:defRPr/>
              </a:pPr>
              <a:r>
                <a:rPr kumimoji="0" lang="ru-RU" sz="20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2000" b="0" i="0" u="none" strike="noStrike" kern="0" cap="none" spc="0" normalizeH="0" baseline="0" noProof="0" dirty="0" smtClean="0">
                  <a:ln>
                    <a:noFill/>
                  </a:ln>
                  <a:solidFill>
                    <a:prstClr val="white"/>
                  </a:solidFill>
                  <a:effectLst/>
                  <a:uLnTx/>
                  <a:uFillTx/>
                  <a:latin typeface="Calibri"/>
                  <a:ea typeface="+mn-ea"/>
                  <a:cs typeface="+mn-cs"/>
                </a:rPr>
                <a:t>R</a:t>
              </a:r>
              <a:r>
                <a:rPr kumimoji="0" lang="en-US" sz="1600" b="1" kern="0" dirty="0" err="1" smtClean="0">
                  <a:solidFill>
                    <a:prstClr val="white"/>
                  </a:solidFill>
                  <a:latin typeface="Calibri"/>
                  <a:ea typeface="+mn-ea"/>
                </a:rPr>
                <a:t>enewable</a:t>
              </a:r>
              <a:r>
                <a:rPr kumimoji="0" lang="en-US" sz="1600" b="1" kern="0" dirty="0" smtClean="0">
                  <a:solidFill>
                    <a:prstClr val="white"/>
                  </a:solidFill>
                  <a:latin typeface="Calibri"/>
                  <a:ea typeface="+mn-ea"/>
                </a:rPr>
                <a:t> Energy Development</a:t>
              </a:r>
              <a:endParaRPr kumimoji="0" lang="en-US" sz="1600" b="1" kern="0" dirty="0">
                <a:solidFill>
                  <a:prstClr val="white"/>
                </a:solidFill>
                <a:latin typeface="Calibri"/>
                <a:ea typeface="+mn-ea"/>
              </a:endParaRPr>
            </a:p>
          </p:txBody>
        </p:sp>
        <p:sp>
          <p:nvSpPr>
            <p:cNvPr id="11" name="Полилиния 10"/>
            <p:cNvSpPr/>
            <p:nvPr/>
          </p:nvSpPr>
          <p:spPr>
            <a:xfrm>
              <a:off x="2579301" y="4610571"/>
              <a:ext cx="4541356" cy="1270566"/>
            </a:xfrm>
            <a:custGeom>
              <a:avLst/>
              <a:gdLst>
                <a:gd name="connsiteX0" fmla="*/ 0 w 3899138"/>
                <a:gd name="connsiteY0" fmla="*/ 119945 h 1199451"/>
                <a:gd name="connsiteX1" fmla="*/ 119945 w 3899138"/>
                <a:gd name="connsiteY1" fmla="*/ 0 h 1199451"/>
                <a:gd name="connsiteX2" fmla="*/ 3779193 w 3899138"/>
                <a:gd name="connsiteY2" fmla="*/ 0 h 1199451"/>
                <a:gd name="connsiteX3" fmla="*/ 3899138 w 3899138"/>
                <a:gd name="connsiteY3" fmla="*/ 119945 h 1199451"/>
                <a:gd name="connsiteX4" fmla="*/ 3899138 w 3899138"/>
                <a:gd name="connsiteY4" fmla="*/ 1079506 h 1199451"/>
                <a:gd name="connsiteX5" fmla="*/ 3779193 w 3899138"/>
                <a:gd name="connsiteY5" fmla="*/ 1199451 h 1199451"/>
                <a:gd name="connsiteX6" fmla="*/ 119945 w 3899138"/>
                <a:gd name="connsiteY6" fmla="*/ 1199451 h 1199451"/>
                <a:gd name="connsiteX7" fmla="*/ 0 w 3899138"/>
                <a:gd name="connsiteY7" fmla="*/ 1079506 h 1199451"/>
                <a:gd name="connsiteX8" fmla="*/ 0 w 3899138"/>
                <a:gd name="connsiteY8" fmla="*/ 119945 h 119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138" h="1199451">
                  <a:moveTo>
                    <a:pt x="0" y="119945"/>
                  </a:moveTo>
                  <a:cubicBezTo>
                    <a:pt x="0" y="53701"/>
                    <a:pt x="53701" y="0"/>
                    <a:pt x="119945" y="0"/>
                  </a:cubicBezTo>
                  <a:lnTo>
                    <a:pt x="3779193" y="0"/>
                  </a:lnTo>
                  <a:cubicBezTo>
                    <a:pt x="3845437" y="0"/>
                    <a:pt x="3899138" y="53701"/>
                    <a:pt x="3899138" y="119945"/>
                  </a:cubicBezTo>
                  <a:lnTo>
                    <a:pt x="3899138" y="1079506"/>
                  </a:lnTo>
                  <a:cubicBezTo>
                    <a:pt x="3899138" y="1145750"/>
                    <a:pt x="3845437" y="1199451"/>
                    <a:pt x="3779193" y="1199451"/>
                  </a:cubicBezTo>
                  <a:lnTo>
                    <a:pt x="119945" y="1199451"/>
                  </a:lnTo>
                  <a:cubicBezTo>
                    <a:pt x="53701" y="1199451"/>
                    <a:pt x="0" y="1145750"/>
                    <a:pt x="0" y="1079506"/>
                  </a:cubicBezTo>
                  <a:lnTo>
                    <a:pt x="0" y="119945"/>
                  </a:lnTo>
                  <a:close/>
                </a:path>
              </a:pathLst>
            </a:custGeom>
            <a:solidFill>
              <a:srgbClr val="1DDF90"/>
            </a:solidFill>
            <a:ln w="12700" cap="flat" cmpd="sng" algn="ctr">
              <a:solidFill>
                <a:sysClr val="window" lastClr="FFFFFF">
                  <a:hueOff val="0"/>
                  <a:satOff val="0"/>
                  <a:lumOff val="0"/>
                  <a:alphaOff val="0"/>
                </a:sysClr>
              </a:solidFill>
              <a:prstDash val="solid"/>
              <a:miter lim="800000"/>
            </a:ln>
            <a:effectLst/>
          </p:spPr>
          <p:txBody>
            <a:bodyPr spcFirstLastPara="0" vert="horz" wrap="square" lIns="1034954" tIns="76200" rIns="76200" bIns="76200" numCol="1" spcCol="1270" anchor="ctr" anchorCtr="0">
              <a:noAutofit/>
            </a:bodyPr>
            <a:lstStyle/>
            <a:p>
              <a:pPr marL="0" marR="0" lvl="0" indent="0" defTabSz="889000" eaLnBrk="1" fontAlgn="auto" latinLnBrk="0" hangingPunct="1">
                <a:lnSpc>
                  <a:spcPct val="90000"/>
                </a:lnSpc>
                <a:spcBef>
                  <a:spcPts val="0"/>
                </a:spcBef>
                <a:spcAft>
                  <a:spcPct val="35000"/>
                </a:spcAft>
                <a:buClrTx/>
                <a:buSzTx/>
                <a:buFontTx/>
                <a:buNone/>
                <a:tabLst/>
                <a:defRPr/>
              </a:pPr>
              <a:r>
                <a:rPr kumimoji="0" lang="ru-RU" sz="2000" b="0" i="0" u="none" strike="noStrike" kern="0" cap="none" spc="0" normalizeH="0" baseline="0" noProof="0" dirty="0" smtClean="0">
                  <a:ln>
                    <a:noFill/>
                  </a:ln>
                  <a:solidFill>
                    <a:prstClr val="white"/>
                  </a:solidFill>
                  <a:effectLst/>
                  <a:uLnTx/>
                  <a:uFillTx/>
                  <a:latin typeface="Calibri"/>
                  <a:ea typeface="+mn-ea"/>
                  <a:cs typeface="+mn-cs"/>
                </a:rPr>
                <a:t>    </a:t>
              </a:r>
              <a:r>
                <a:rPr kumimoji="0" lang="en-US" sz="1600" b="1" kern="0" dirty="0">
                  <a:solidFill>
                    <a:prstClr val="white"/>
                  </a:solidFill>
                  <a:latin typeface="Calibri"/>
                  <a:ea typeface="+mn-ea"/>
                </a:rPr>
                <a:t>ETS development</a:t>
              </a:r>
              <a:endParaRPr kumimoji="0" lang="ru-RU" sz="1600" b="1" i="0" u="none" strike="noStrike" kern="0" cap="none" spc="0" normalizeH="0" baseline="0" noProof="0" dirty="0" smtClean="0">
                <a:ln>
                  <a:noFill/>
                </a:ln>
                <a:solidFill>
                  <a:prstClr val="white"/>
                </a:solidFill>
                <a:effectLst/>
                <a:uLnTx/>
                <a:uFillTx/>
                <a:latin typeface="Calibri"/>
                <a:ea typeface="+mn-ea"/>
              </a:endParaRPr>
            </a:p>
          </p:txBody>
        </p:sp>
        <p:sp>
          <p:nvSpPr>
            <p:cNvPr id="12" name="Полилиния 11"/>
            <p:cNvSpPr/>
            <p:nvPr/>
          </p:nvSpPr>
          <p:spPr>
            <a:xfrm>
              <a:off x="2550426" y="1140528"/>
              <a:ext cx="4570231" cy="1977007"/>
            </a:xfrm>
            <a:custGeom>
              <a:avLst/>
              <a:gdLst>
                <a:gd name="connsiteX0" fmla="*/ 0 w 3899138"/>
                <a:gd name="connsiteY0" fmla="*/ 178926 h 1789264"/>
                <a:gd name="connsiteX1" fmla="*/ 178926 w 3899138"/>
                <a:gd name="connsiteY1" fmla="*/ 0 h 1789264"/>
                <a:gd name="connsiteX2" fmla="*/ 3720212 w 3899138"/>
                <a:gd name="connsiteY2" fmla="*/ 0 h 1789264"/>
                <a:gd name="connsiteX3" fmla="*/ 3899138 w 3899138"/>
                <a:gd name="connsiteY3" fmla="*/ 178926 h 1789264"/>
                <a:gd name="connsiteX4" fmla="*/ 3899138 w 3899138"/>
                <a:gd name="connsiteY4" fmla="*/ 1610338 h 1789264"/>
                <a:gd name="connsiteX5" fmla="*/ 3720212 w 3899138"/>
                <a:gd name="connsiteY5" fmla="*/ 1789264 h 1789264"/>
                <a:gd name="connsiteX6" fmla="*/ 178926 w 3899138"/>
                <a:gd name="connsiteY6" fmla="*/ 1789264 h 1789264"/>
                <a:gd name="connsiteX7" fmla="*/ 0 w 3899138"/>
                <a:gd name="connsiteY7" fmla="*/ 1610338 h 1789264"/>
                <a:gd name="connsiteX8" fmla="*/ 0 w 3899138"/>
                <a:gd name="connsiteY8" fmla="*/ 178926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138" h="1789264">
                  <a:moveTo>
                    <a:pt x="0" y="178926"/>
                  </a:moveTo>
                  <a:cubicBezTo>
                    <a:pt x="0" y="80108"/>
                    <a:pt x="80108" y="0"/>
                    <a:pt x="178926" y="0"/>
                  </a:cubicBezTo>
                  <a:lnTo>
                    <a:pt x="3720212" y="0"/>
                  </a:lnTo>
                  <a:cubicBezTo>
                    <a:pt x="3819030" y="0"/>
                    <a:pt x="3899138" y="80108"/>
                    <a:pt x="3899138" y="178926"/>
                  </a:cubicBezTo>
                  <a:lnTo>
                    <a:pt x="3899138" y="1610338"/>
                  </a:lnTo>
                  <a:cubicBezTo>
                    <a:pt x="3899138" y="1709156"/>
                    <a:pt x="3819030" y="1789264"/>
                    <a:pt x="3720212" y="1789264"/>
                  </a:cubicBezTo>
                  <a:lnTo>
                    <a:pt x="178926" y="1789264"/>
                  </a:lnTo>
                  <a:cubicBezTo>
                    <a:pt x="80108" y="1789264"/>
                    <a:pt x="0" y="1709156"/>
                    <a:pt x="0" y="1610338"/>
                  </a:cubicBezTo>
                  <a:lnTo>
                    <a:pt x="0" y="178926"/>
                  </a:lnTo>
                  <a:close/>
                </a:path>
              </a:pathLst>
            </a:custGeom>
            <a:solidFill>
              <a:srgbClr val="1DDF90"/>
            </a:solidFill>
            <a:ln w="12700" cap="flat" cmpd="sng" algn="ctr">
              <a:solidFill>
                <a:sysClr val="window" lastClr="FFFFFF">
                  <a:hueOff val="0"/>
                  <a:satOff val="0"/>
                  <a:lumOff val="0"/>
                  <a:alphaOff val="0"/>
                </a:sysClr>
              </a:solidFill>
              <a:prstDash val="solid"/>
              <a:miter lim="800000"/>
            </a:ln>
            <a:effectLst/>
          </p:spPr>
          <p:txBody>
            <a:bodyPr spcFirstLastPara="0" vert="horz" wrap="square" lIns="1015904" tIns="57150" rIns="57150" bIns="57150" numCol="1" spcCol="1270" anchor="t" anchorCtr="0">
              <a:noAutofit/>
            </a:bodyPr>
            <a:lstStyle/>
            <a:p>
              <a:pPr marL="0" marR="0" lvl="0" indent="0" defTabSz="666750" eaLnBrk="1" fontAlgn="auto" latinLnBrk="0" hangingPunct="1">
                <a:lnSpc>
                  <a:spcPct val="90000"/>
                </a:lnSpc>
                <a:spcBef>
                  <a:spcPts val="0"/>
                </a:spcBef>
                <a:spcAft>
                  <a:spcPct val="35000"/>
                </a:spcAft>
                <a:buClrTx/>
                <a:buSzTx/>
                <a:buFontTx/>
                <a:buNone/>
                <a:tabLst/>
                <a:defRPr/>
              </a:pPr>
              <a:r>
                <a:rPr kumimoji="0" lang="en-US" sz="1400" b="1" kern="0" dirty="0">
                  <a:solidFill>
                    <a:prstClr val="white"/>
                  </a:solidFill>
                  <a:latin typeface="Calibri"/>
                  <a:ea typeface="+mn-ea"/>
                </a:rPr>
                <a:t>Increasing energy efficiency of national economy sectors</a:t>
              </a:r>
            </a:p>
            <a:p>
              <a:pPr marR="0" lvl="0" defTabSz="666750" eaLnBrk="1" fontAlgn="auto" latinLnBrk="0" hangingPunct="1">
                <a:lnSpc>
                  <a:spcPct val="90000"/>
                </a:lnSpc>
                <a:spcBef>
                  <a:spcPts val="0"/>
                </a:spcBef>
                <a:spcAft>
                  <a:spcPct val="35000"/>
                </a:spcAft>
                <a:buClrTx/>
                <a:buSzTx/>
                <a:buFontTx/>
                <a:buNone/>
                <a:tabLst>
                  <a:tab pos="95250" algn="l"/>
                </a:tabLst>
                <a:defRPr/>
              </a:pPr>
              <a:r>
                <a:rPr kumimoji="0" lang="en-US" sz="1400" b="1" kern="0" dirty="0">
                  <a:solidFill>
                    <a:prstClr val="white"/>
                  </a:solidFill>
                  <a:latin typeface="Calibri"/>
                  <a:ea typeface="+mn-ea"/>
                </a:rPr>
                <a:t>•	Generation of electricity and heat</a:t>
              </a:r>
            </a:p>
            <a:p>
              <a:pPr marR="0" lvl="0" defTabSz="666750" eaLnBrk="1" fontAlgn="auto" latinLnBrk="0" hangingPunct="1">
                <a:lnSpc>
                  <a:spcPct val="90000"/>
                </a:lnSpc>
                <a:spcBef>
                  <a:spcPts val="0"/>
                </a:spcBef>
                <a:spcAft>
                  <a:spcPct val="35000"/>
                </a:spcAft>
                <a:buClrTx/>
                <a:buSzTx/>
                <a:buFontTx/>
                <a:buNone/>
                <a:tabLst>
                  <a:tab pos="95250" algn="l"/>
                </a:tabLst>
                <a:defRPr/>
              </a:pPr>
              <a:r>
                <a:rPr kumimoji="0" lang="en-US" sz="1400" b="1" kern="0" dirty="0">
                  <a:solidFill>
                    <a:prstClr val="white"/>
                  </a:solidFill>
                  <a:latin typeface="Calibri"/>
                  <a:ea typeface="+mn-ea"/>
                </a:rPr>
                <a:t>•	Mining and manufacturing industries</a:t>
              </a:r>
            </a:p>
            <a:p>
              <a:pPr marR="0" lvl="0" defTabSz="666750" eaLnBrk="1" fontAlgn="auto" latinLnBrk="0" hangingPunct="1">
                <a:lnSpc>
                  <a:spcPct val="90000"/>
                </a:lnSpc>
                <a:spcBef>
                  <a:spcPts val="0"/>
                </a:spcBef>
                <a:spcAft>
                  <a:spcPct val="35000"/>
                </a:spcAft>
                <a:buClrTx/>
                <a:buSzTx/>
                <a:buFontTx/>
                <a:buNone/>
                <a:tabLst>
                  <a:tab pos="95250" algn="l"/>
                </a:tabLst>
                <a:defRPr/>
              </a:pPr>
              <a:r>
                <a:rPr kumimoji="0" lang="en-US" sz="1400" b="1" kern="0" dirty="0">
                  <a:solidFill>
                    <a:prstClr val="white"/>
                  </a:solidFill>
                  <a:latin typeface="Calibri"/>
                  <a:ea typeface="+mn-ea"/>
                </a:rPr>
                <a:t>•	Agriculture</a:t>
              </a:r>
            </a:p>
            <a:p>
              <a:pPr marR="0" lvl="0" defTabSz="666750" eaLnBrk="1" fontAlgn="auto" latinLnBrk="0" hangingPunct="1">
                <a:lnSpc>
                  <a:spcPct val="90000"/>
                </a:lnSpc>
                <a:spcBef>
                  <a:spcPts val="0"/>
                </a:spcBef>
                <a:spcAft>
                  <a:spcPct val="35000"/>
                </a:spcAft>
                <a:buClrTx/>
                <a:buSzTx/>
                <a:buFontTx/>
                <a:buNone/>
                <a:tabLst>
                  <a:tab pos="95250" algn="l"/>
                </a:tabLst>
                <a:defRPr/>
              </a:pPr>
              <a:r>
                <a:rPr kumimoji="0" lang="en-US" sz="1400" b="1" kern="0" dirty="0">
                  <a:solidFill>
                    <a:prstClr val="white"/>
                  </a:solidFill>
                  <a:latin typeface="Calibri"/>
                  <a:ea typeface="+mn-ea"/>
                </a:rPr>
                <a:t>•	Constructing</a:t>
              </a:r>
            </a:p>
            <a:p>
              <a:pPr marR="0" lvl="0" defTabSz="666750" eaLnBrk="1" fontAlgn="auto" latinLnBrk="0" hangingPunct="1">
                <a:lnSpc>
                  <a:spcPct val="90000"/>
                </a:lnSpc>
                <a:spcBef>
                  <a:spcPts val="0"/>
                </a:spcBef>
                <a:spcAft>
                  <a:spcPct val="35000"/>
                </a:spcAft>
                <a:buClrTx/>
                <a:buSzTx/>
                <a:buFontTx/>
                <a:buNone/>
                <a:tabLst>
                  <a:tab pos="95250" algn="l"/>
                </a:tabLst>
                <a:defRPr/>
              </a:pPr>
              <a:r>
                <a:rPr kumimoji="0" lang="en-US" sz="1400" b="1" kern="0" dirty="0">
                  <a:solidFill>
                    <a:prstClr val="white"/>
                  </a:solidFill>
                  <a:latin typeface="Calibri"/>
                  <a:ea typeface="+mn-ea"/>
                </a:rPr>
                <a:t>•	Transport and other sectors of  </a:t>
              </a:r>
              <a:r>
                <a:rPr kumimoji="0" lang="en-US" sz="1400" b="1" kern="0" dirty="0" smtClean="0">
                  <a:solidFill>
                    <a:prstClr val="white"/>
                  </a:solidFill>
                  <a:latin typeface="Calibri"/>
                  <a:ea typeface="+mn-ea"/>
                </a:rPr>
                <a:t>the  economy</a:t>
              </a:r>
              <a:endParaRPr kumimoji="0" lang="en-US" sz="1400" b="1" kern="0" dirty="0">
                <a:solidFill>
                  <a:prstClr val="white"/>
                </a:solidFill>
                <a:latin typeface="Calibri"/>
                <a:ea typeface="+mn-ea"/>
              </a:endParaRPr>
            </a:p>
          </p:txBody>
        </p:sp>
      </p:grpSp>
      <p:graphicFrame>
        <p:nvGraphicFramePr>
          <p:cNvPr id="13" name="Схема 12"/>
          <p:cNvGraphicFramePr/>
          <p:nvPr>
            <p:extLst>
              <p:ext uri="{D42A27DB-BD31-4B8C-83A1-F6EECF244321}">
                <p14:modId xmlns:p14="http://schemas.microsoft.com/office/powerpoint/2010/main" val="545862126"/>
              </p:ext>
            </p:extLst>
          </p:nvPr>
        </p:nvGraphicFramePr>
        <p:xfrm>
          <a:off x="180975" y="969571"/>
          <a:ext cx="1893905" cy="4714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Скругленный прямоугольник 13"/>
          <p:cNvSpPr/>
          <p:nvPr/>
        </p:nvSpPr>
        <p:spPr>
          <a:xfrm>
            <a:off x="2239860" y="913871"/>
            <a:ext cx="2036689" cy="4740609"/>
          </a:xfrm>
          <a:prstGeom prst="roundRect">
            <a:avLst/>
          </a:prstGeom>
          <a:solidFill>
            <a:srgbClr val="04AC90"/>
          </a:solidFill>
          <a:ln>
            <a:noFill/>
          </a:ln>
          <a:effectLst>
            <a:outerShdw blurRad="57150" dist="19050" dir="5400000" algn="ctr" rotWithShape="0">
              <a:srgbClr val="000000">
                <a:alpha val="63000"/>
              </a:srgbClr>
            </a:outerShdw>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r>
              <a:rPr kumimoji="0" lang="en-US" sz="1800" b="1" kern="0" dirty="0">
                <a:solidFill>
                  <a:prstClr val="white"/>
                </a:solidFill>
                <a:latin typeface="Calibri"/>
                <a:ea typeface="+mn-ea"/>
              </a:rPr>
              <a:t>T</a:t>
            </a:r>
            <a:r>
              <a:rPr kumimoji="0" lang="en-US" sz="1800" b="1" kern="0" dirty="0" smtClean="0">
                <a:solidFill>
                  <a:prstClr val="white"/>
                </a:solidFill>
                <a:latin typeface="Calibri"/>
                <a:ea typeface="+mn-ea"/>
              </a:rPr>
              <a:t>he      </a:t>
            </a:r>
            <a:r>
              <a:rPr kumimoji="0" lang="en-US" sz="1800" b="1" kern="0" dirty="0">
                <a:solidFill>
                  <a:prstClr val="white"/>
                </a:solidFill>
                <a:latin typeface="Calibri"/>
                <a:ea typeface="+mn-ea"/>
              </a:rPr>
              <a:t>development of  Road map on transition to low-carbon development</a:t>
            </a:r>
            <a:endParaRPr kumimoji="0" lang="ru-RU" sz="18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5" name="Скругленный прямоугольник 14"/>
          <p:cNvSpPr/>
          <p:nvPr/>
        </p:nvSpPr>
        <p:spPr>
          <a:xfrm>
            <a:off x="4821909" y="1112093"/>
            <a:ext cx="842992" cy="1488690"/>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l="-57000" r="-57000"/>
            </a:stretch>
          </a:blipFill>
          <a:ln w="12700" cap="flat" cmpd="sng" algn="ctr">
            <a:solidFill>
              <a:sysClr val="window" lastClr="FFFFFF">
                <a:hueOff val="0"/>
                <a:satOff val="0"/>
                <a:lumOff val="0"/>
                <a:alphaOff val="0"/>
              </a:sysClr>
            </a:solidFill>
            <a:prstDash val="solid"/>
            <a:miter lim="800000"/>
          </a:ln>
          <a:effectLst/>
        </p:spPr>
      </p:sp>
      <p:sp>
        <p:nvSpPr>
          <p:cNvPr id="16" name="Скругленный прямоугольник 15"/>
          <p:cNvSpPr/>
          <p:nvPr/>
        </p:nvSpPr>
        <p:spPr>
          <a:xfrm>
            <a:off x="4846123" y="2980767"/>
            <a:ext cx="903378" cy="1211437"/>
          </a:xfrm>
          <a:prstGeom prst="roundRect">
            <a:avLst>
              <a:gd name="adj" fmla="val 10000"/>
            </a:avLst>
          </a:prstGeom>
          <a:blipFill>
            <a:blip r:embed="rId8" cstate="print">
              <a:extLst>
                <a:ext uri="{28A0092B-C50C-407E-A947-70E740481C1C}">
                  <a14:useLocalDpi xmlns:a14="http://schemas.microsoft.com/office/drawing/2010/main" val="0"/>
                </a:ext>
              </a:extLst>
            </a:blip>
            <a:srcRect/>
            <a:stretch>
              <a:fillRect l="-30000" r="-30000"/>
            </a:stretch>
          </a:blipFill>
          <a:ln w="12700" cap="flat" cmpd="sng" algn="ctr">
            <a:solidFill>
              <a:sysClr val="window" lastClr="FFFFFF">
                <a:hueOff val="0"/>
                <a:satOff val="0"/>
                <a:lumOff val="0"/>
                <a:alphaOff val="0"/>
              </a:sysClr>
            </a:solidFill>
            <a:prstDash val="solid"/>
            <a:miter lim="800000"/>
          </a:ln>
          <a:effectLst/>
        </p:spPr>
      </p:sp>
      <p:sp>
        <p:nvSpPr>
          <p:cNvPr id="17" name="Скругленный прямоугольник 16"/>
          <p:cNvSpPr/>
          <p:nvPr/>
        </p:nvSpPr>
        <p:spPr>
          <a:xfrm>
            <a:off x="4846123" y="4476530"/>
            <a:ext cx="920631" cy="1105908"/>
          </a:xfrm>
          <a:prstGeom prst="roundRect">
            <a:avLst>
              <a:gd name="adj" fmla="val 10000"/>
            </a:avLst>
          </a:prstGeom>
          <a:blipFill>
            <a:blip r:embed="rId9" cstate="print">
              <a:extLst>
                <a:ext uri="{28A0092B-C50C-407E-A947-70E740481C1C}">
                  <a14:useLocalDpi xmlns:a14="http://schemas.microsoft.com/office/drawing/2010/main" val="0"/>
                </a:ext>
              </a:extLst>
            </a:blip>
            <a:srcRect/>
            <a:stretch>
              <a:fillRect l="-32000" r="-32000"/>
            </a:stretch>
          </a:blipFill>
          <a:ln w="12700" cap="flat" cmpd="sng" algn="ctr">
            <a:solidFill>
              <a:sysClr val="window" lastClr="FFFFFF">
                <a:hueOff val="0"/>
                <a:satOff val="0"/>
                <a:lumOff val="0"/>
                <a:alphaOff val="0"/>
              </a:sysClr>
            </a:solidFill>
            <a:prstDash val="solid"/>
            <a:miter lim="800000"/>
          </a:ln>
          <a:effectLst/>
        </p:spPr>
      </p:sp>
      <p:sp>
        <p:nvSpPr>
          <p:cNvPr id="18" name="Штриховая стрелка вправо 17"/>
          <p:cNvSpPr/>
          <p:nvPr/>
        </p:nvSpPr>
        <p:spPr>
          <a:xfrm>
            <a:off x="4276550" y="3009237"/>
            <a:ext cx="413497" cy="635283"/>
          </a:xfrm>
          <a:prstGeom prst="stripedRightArrow">
            <a:avLst/>
          </a:prstGeom>
          <a:gradFill rotWithShape="1">
            <a:gsLst>
              <a:gs pos="100000">
                <a:srgbClr val="04AC90"/>
              </a:gs>
              <a:gs pos="10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844357" eaLnBrk="1" fontAlgn="auto" latinLnBrk="0" hangingPunct="1">
              <a:lnSpc>
                <a:spcPct val="100000"/>
              </a:lnSpc>
              <a:spcBef>
                <a:spcPts val="0"/>
              </a:spcBef>
              <a:spcAft>
                <a:spcPts val="0"/>
              </a:spcAft>
              <a:buClrTx/>
              <a:buSzTx/>
              <a:buFontTx/>
              <a:buNone/>
              <a:tabLst/>
              <a:defRPr/>
            </a:pPr>
            <a:endParaRPr kumimoji="0" lang="ru-RU" sz="17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9582725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576" y="1937471"/>
            <a:ext cx="5459259" cy="1969770"/>
          </a:xfrm>
        </p:spPr>
        <p:txBody>
          <a:bodyPr/>
          <a:lstStyle/>
          <a:p>
            <a:pPr lvl="0" algn="ctr" defTabSz="844357" eaLnBrk="1" fontAlgn="auto" hangingPunct="1">
              <a:lnSpc>
                <a:spcPct val="100000"/>
              </a:lnSpc>
              <a:spcBef>
                <a:spcPts val="0"/>
              </a:spcBef>
              <a:spcAft>
                <a:spcPts val="0"/>
              </a:spcAft>
            </a:pPr>
            <a:r>
              <a:rPr lang="en-US" sz="3200" kern="1200" dirty="0">
                <a:solidFill>
                  <a:srgbClr val="04AC90"/>
                </a:solidFill>
                <a:latin typeface="Calibri"/>
                <a:ea typeface="+mn-ea"/>
                <a:cs typeface="+mn-cs"/>
              </a:rPr>
              <a:t>Thank you for attention!</a:t>
            </a:r>
            <a:r>
              <a:rPr lang="ru-RU" sz="3200" kern="1200" dirty="0" smtClean="0">
                <a:solidFill>
                  <a:srgbClr val="002060"/>
                </a:solidFill>
                <a:latin typeface="Calibri"/>
                <a:ea typeface="+mn-ea"/>
                <a:cs typeface="+mn-cs"/>
              </a:rPr>
              <a:t/>
            </a:r>
            <a:br>
              <a:rPr lang="ru-RU" sz="3200" kern="1200" dirty="0" smtClean="0">
                <a:solidFill>
                  <a:srgbClr val="002060"/>
                </a:solidFill>
                <a:latin typeface="Calibri"/>
                <a:ea typeface="+mn-ea"/>
                <a:cs typeface="+mn-cs"/>
              </a:rPr>
            </a:br>
            <a:r>
              <a:rPr lang="ru-RU" sz="3200" kern="1200" dirty="0" smtClean="0">
                <a:solidFill>
                  <a:srgbClr val="002060"/>
                </a:solidFill>
                <a:latin typeface="Calibri"/>
                <a:ea typeface="+mn-ea"/>
                <a:cs typeface="+mn-cs"/>
              </a:rPr>
              <a:t/>
            </a:r>
            <a:br>
              <a:rPr lang="ru-RU" sz="3200" kern="1200" dirty="0" smtClean="0">
                <a:solidFill>
                  <a:srgbClr val="002060"/>
                </a:solidFill>
                <a:latin typeface="Calibri"/>
                <a:ea typeface="+mn-ea"/>
                <a:cs typeface="+mn-cs"/>
              </a:rPr>
            </a:br>
            <a:r>
              <a:rPr lang="ru-RU" kern="1200" dirty="0" smtClean="0">
                <a:solidFill>
                  <a:srgbClr val="002060"/>
                </a:solidFill>
                <a:latin typeface="Calibri"/>
                <a:ea typeface="+mn-ea"/>
                <a:cs typeface="+mn-cs"/>
              </a:rPr>
              <a:t/>
            </a:r>
            <a:br>
              <a:rPr lang="ru-RU" kern="1200" dirty="0" smtClean="0">
                <a:solidFill>
                  <a:srgbClr val="002060"/>
                </a:solidFill>
                <a:latin typeface="Calibri"/>
                <a:ea typeface="+mn-ea"/>
                <a:cs typeface="+mn-cs"/>
              </a:rPr>
            </a:br>
            <a:r>
              <a:rPr lang="en-US" sz="2400" kern="1200" dirty="0" smtClean="0">
                <a:solidFill>
                  <a:srgbClr val="FF0000"/>
                </a:solidFill>
                <a:latin typeface="Calibri"/>
                <a:ea typeface="+mn-ea"/>
                <a:cs typeface="+mn-cs"/>
              </a:rPr>
              <a:t>www.energo.gov.kz</a:t>
            </a:r>
            <a:r>
              <a:rPr lang="ru-RU" sz="2400" kern="1200" dirty="0" smtClean="0">
                <a:solidFill>
                  <a:srgbClr val="FF0000"/>
                </a:solidFill>
                <a:latin typeface="Calibri"/>
                <a:ea typeface="+mn-ea"/>
                <a:cs typeface="+mn-cs"/>
              </a:rPr>
              <a:t/>
            </a:r>
            <a:br>
              <a:rPr lang="ru-RU" sz="2400" kern="1200" dirty="0" smtClean="0">
                <a:solidFill>
                  <a:srgbClr val="FF0000"/>
                </a:solidFill>
                <a:latin typeface="Calibri"/>
                <a:ea typeface="+mn-ea"/>
                <a:cs typeface="+mn-cs"/>
              </a:rPr>
            </a:b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15</a:t>
            </a:fld>
            <a:r>
              <a:rPr lang="en-US" altLang="ko-KR" smtClean="0"/>
              <a:t> </a:t>
            </a:r>
            <a:endParaRPr lang="en-US" altLang="ko-KR" dirty="0"/>
          </a:p>
        </p:txBody>
      </p:sp>
      <p:cxnSp>
        <p:nvCxnSpPr>
          <p:cNvPr id="8" name="Прямая соединительная линия 7"/>
          <p:cNvCxnSpPr/>
          <p:nvPr/>
        </p:nvCxnSpPr>
        <p:spPr bwMode="auto">
          <a:xfrm>
            <a:off x="0" y="600501"/>
            <a:ext cx="9157648"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Прямоугольник 9"/>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4753722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Rectangle 2"/>
          <p:cNvSpPr txBox="1">
            <a:spLocks noChangeArrowheads="1"/>
          </p:cNvSpPr>
          <p:nvPr/>
        </p:nvSpPr>
        <p:spPr bwMode="gray">
          <a:xfrm>
            <a:off x="76200" y="227020"/>
            <a:ext cx="9144000" cy="358775"/>
          </a:xfrm>
          <a:prstGeom prst="rect">
            <a:avLst/>
          </a:prstGeom>
          <a:noFill/>
          <a:ln w="9525">
            <a:noFill/>
            <a:miter lim="800000"/>
            <a:headEnd/>
            <a:tailEnd/>
          </a:ln>
        </p:spPr>
        <p:txBody>
          <a:bodyPr lIns="0" tIns="0" rIns="0" bIns="0" anchor="b">
            <a:spAutoFit/>
          </a:bodyPr>
          <a:lstStyle/>
          <a:p>
            <a:pPr defTabSz="894940">
              <a:lnSpc>
                <a:spcPct val="90000"/>
              </a:lnSpc>
            </a:pPr>
            <a:r>
              <a:rPr lang="en-GB" altLang="ko-KR" sz="2600" b="1" dirty="0">
                <a:solidFill>
                  <a:srgbClr val="05B99B"/>
                </a:solidFill>
              </a:rPr>
              <a:t> </a:t>
            </a:r>
            <a:endParaRPr lang="en-US" altLang="ko-KR" sz="2600" b="1" dirty="0">
              <a:solidFill>
                <a:srgbClr val="05B99B"/>
              </a:solidFill>
            </a:endParaRPr>
          </a:p>
        </p:txBody>
      </p:sp>
      <p:sp>
        <p:nvSpPr>
          <p:cNvPr id="7" name="Rectangle 4"/>
          <p:cNvSpPr txBox="1">
            <a:spLocks noChangeArrowheads="1"/>
          </p:cNvSpPr>
          <p:nvPr/>
        </p:nvSpPr>
        <p:spPr bwMode="gray">
          <a:xfrm>
            <a:off x="204716" y="2062629"/>
            <a:ext cx="9482215" cy="1676858"/>
          </a:xfrm>
          <a:prstGeom prst="rect">
            <a:avLst/>
          </a:prstGeom>
          <a:noFill/>
          <a:ln>
            <a:noFill/>
          </a:ln>
          <a:extLst/>
        </p:spPr>
        <p:txBody>
          <a:bodyPr lIns="0" tIns="0" rIns="0" bIns="0" anchor="t">
            <a:noAutofit/>
          </a:bodyPr>
          <a:lstStyle/>
          <a:p>
            <a:pPr marL="1885081" indent="-1885081" algn="ctr" defTabSz="956600" eaLnBrk="0" latinLnBrk="0" hangingPunct="0">
              <a:lnSpc>
                <a:spcPct val="90000"/>
              </a:lnSpc>
              <a:defRPr/>
            </a:pPr>
            <a:r>
              <a:rPr kumimoji="0" lang="en-US" altLang="ko-KR" sz="4400" b="1" kern="0" dirty="0">
                <a:solidFill>
                  <a:srgbClr val="05B99B"/>
                </a:solidFill>
                <a:latin typeface="Calibri"/>
                <a:ea typeface="맑은 고딕" pitchFamily="50" charset="-127"/>
                <a:cs typeface="Arial" pitchFamily="34" charset="0"/>
              </a:rPr>
              <a:t>Prospects for achieving INDC</a:t>
            </a:r>
          </a:p>
          <a:p>
            <a:pPr marL="1885081" indent="-1885081" algn="ctr" defTabSz="956600" eaLnBrk="0" latinLnBrk="0" hangingPunct="0">
              <a:lnSpc>
                <a:spcPct val="90000"/>
              </a:lnSpc>
              <a:defRPr/>
            </a:pPr>
            <a:r>
              <a:rPr kumimoji="0" lang="en-US" altLang="ko-KR" sz="4400" b="1" kern="0" dirty="0">
                <a:solidFill>
                  <a:srgbClr val="05B99B"/>
                </a:solidFill>
                <a:latin typeface="Calibri"/>
                <a:ea typeface="맑은 고딕" pitchFamily="50" charset="-127"/>
                <a:cs typeface="Arial" pitchFamily="34" charset="0"/>
              </a:rPr>
              <a:t>in the Republic of Kazakhstan</a:t>
            </a:r>
          </a:p>
        </p:txBody>
      </p:sp>
      <p:sp>
        <p:nvSpPr>
          <p:cNvPr id="8" name="Slide Number Placeholder 1"/>
          <p:cNvSpPr txBox="1">
            <a:spLocks/>
          </p:cNvSpPr>
          <p:nvPr/>
        </p:nvSpPr>
        <p:spPr bwMode="auto">
          <a:xfrm>
            <a:off x="9064625" y="6557963"/>
            <a:ext cx="671513" cy="301625"/>
          </a:xfrm>
          <a:prstGeom prst="rect">
            <a:avLst/>
          </a:prstGeom>
          <a:noFill/>
          <a:ln w="9525">
            <a:noFill/>
            <a:miter lim="800000"/>
            <a:headEnd/>
            <a:tailEnd/>
          </a:ln>
        </p:spPr>
        <p:txBody>
          <a:bodyPr wrap="none" lIns="0" tIns="0" rIns="0" bIns="0"/>
          <a:lstStyle/>
          <a:p>
            <a:pPr algn="ctr" defTabSz="912813" latinLnBrk="0"/>
            <a:r>
              <a:rPr kumimoji="0" lang="en-US" altLang="ko-KR" sz="1000" dirty="0" smtClean="0">
                <a:solidFill>
                  <a:srgbClr val="000000"/>
                </a:solidFill>
                <a:ea typeface="MS PGothic" pitchFamily="34" charset="-128"/>
              </a:rPr>
              <a:t>1</a:t>
            </a:r>
            <a:endParaRPr kumimoji="0" lang="en-US" altLang="ko-KR" sz="1000" dirty="0">
              <a:solidFill>
                <a:srgbClr val="000000"/>
              </a:solidFill>
              <a:ea typeface="MS PGothic" pitchFamily="34" charset="-128"/>
            </a:endParaRPr>
          </a:p>
        </p:txBody>
      </p:sp>
      <p:sp>
        <p:nvSpPr>
          <p:cNvPr id="3" name="Прямоугольник 2"/>
          <p:cNvSpPr/>
          <p:nvPr/>
        </p:nvSpPr>
        <p:spPr bwMode="auto">
          <a:xfrm>
            <a:off x="0" y="5827595"/>
            <a:ext cx="9904413" cy="1031994"/>
          </a:xfrm>
          <a:prstGeom prst="rect">
            <a:avLst/>
          </a:prstGeom>
          <a:solidFill>
            <a:srgbClr val="05B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715017" y="6022230"/>
            <a:ext cx="8461612" cy="523220"/>
          </a:xfrm>
          <a:prstGeom prst="rect">
            <a:avLst/>
          </a:prstGeom>
          <a:noFill/>
        </p:spPr>
        <p:txBody>
          <a:bodyPr wrap="square" rtlCol="0">
            <a:spAutoFit/>
          </a:bodyPr>
          <a:lstStyle/>
          <a:p>
            <a:pPr algn="ctr"/>
            <a:r>
              <a:rPr lang="en-US" sz="2800" b="1" dirty="0">
                <a:solidFill>
                  <a:schemeClr val="bg1"/>
                </a:solidFill>
              </a:rPr>
              <a:t>Minister of Energy </a:t>
            </a:r>
            <a:r>
              <a:rPr lang="en-US" sz="2800" b="1" dirty="0" err="1">
                <a:solidFill>
                  <a:schemeClr val="bg1"/>
                </a:solidFill>
              </a:rPr>
              <a:t>Bozumbayev</a:t>
            </a:r>
            <a:r>
              <a:rPr lang="en-US" sz="2800" b="1" dirty="0">
                <a:solidFill>
                  <a:schemeClr val="bg1"/>
                </a:solidFill>
              </a:rPr>
              <a:t> K.A.</a:t>
            </a:r>
          </a:p>
        </p:txBody>
      </p:sp>
      <p:pic>
        <p:nvPicPr>
          <p:cNvPr id="9" name="Picture 2" descr="\\priemnaya\Общая папка\2015\Cеминар 23.11\LOGO_OSCE_RU_LOGOTYPE_RGB.png"/>
          <p:cNvPicPr>
            <a:picLocks noChangeAspect="1" noChangeArrowheads="1"/>
          </p:cNvPicPr>
          <p:nvPr/>
        </p:nvPicPr>
        <p:blipFill>
          <a:blip r:embed="rId3" cstate="print"/>
          <a:srcRect/>
          <a:stretch>
            <a:fillRect/>
          </a:stretch>
        </p:blipFill>
        <p:spPr bwMode="auto">
          <a:xfrm>
            <a:off x="283907" y="330818"/>
            <a:ext cx="1353824" cy="400984"/>
          </a:xfrm>
          <a:prstGeom prst="rect">
            <a:avLst/>
          </a:prstGeom>
          <a:noFill/>
        </p:spPr>
      </p:pic>
      <p:pic>
        <p:nvPicPr>
          <p:cNvPr id="10" name="Рисунок 9" descr="UNDP_50_Ru.png"/>
          <p:cNvPicPr>
            <a:picLocks noChangeAspect="1"/>
          </p:cNvPicPr>
          <p:nvPr/>
        </p:nvPicPr>
        <p:blipFill>
          <a:blip r:embed="rId4" cstate="print"/>
          <a:stretch>
            <a:fillRect/>
          </a:stretch>
        </p:blipFill>
        <p:spPr>
          <a:xfrm>
            <a:off x="8659679" y="148906"/>
            <a:ext cx="809892" cy="903850"/>
          </a:xfrm>
          <a:prstGeom prst="rect">
            <a:avLst/>
          </a:prstGeom>
        </p:spPr>
      </p:pic>
      <p:pic>
        <p:nvPicPr>
          <p:cNvPr id="11" name="Picture 3" descr="C:\Users\Naziya\Desktop\88403E87-4E69-48D7-8E9F-7D039260B28D_cx0_cy9_cw0_w308_h173.jpg"/>
          <p:cNvPicPr>
            <a:picLocks noChangeAspect="1" noChangeArrowheads="1"/>
          </p:cNvPicPr>
          <p:nvPr/>
        </p:nvPicPr>
        <p:blipFill>
          <a:blip r:embed="rId5"/>
          <a:srcRect t="19458" r="1026" b="17844"/>
          <a:stretch>
            <a:fillRect/>
          </a:stretch>
        </p:blipFill>
        <p:spPr bwMode="auto">
          <a:xfrm>
            <a:off x="2866030" y="198787"/>
            <a:ext cx="1375256" cy="665046"/>
          </a:xfrm>
          <a:prstGeom prst="rect">
            <a:avLst/>
          </a:prstGeom>
          <a:noFill/>
        </p:spPr>
      </p:pic>
      <p:pic>
        <p:nvPicPr>
          <p:cNvPr id="12" name="Рисунок 1" descr="http://ago.kz/ru/images/G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8107" y="148906"/>
            <a:ext cx="835432" cy="84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925177" y="1052756"/>
            <a:ext cx="2069183" cy="461665"/>
          </a:xfrm>
          <a:prstGeom prst="rect">
            <a:avLst/>
          </a:prstGeom>
          <a:noFill/>
        </p:spPr>
        <p:txBody>
          <a:bodyPr wrap="square" rtlCol="0">
            <a:spAutoFit/>
          </a:bodyPr>
          <a:lstStyle/>
          <a:p>
            <a:pPr algn="ctr" defTabSz="844357" fontAlgn="auto" latinLnBrk="0">
              <a:spcBef>
                <a:spcPts val="0"/>
              </a:spcBef>
              <a:spcAft>
                <a:spcPts val="0"/>
              </a:spcAft>
            </a:pPr>
            <a:r>
              <a:rPr kumimoji="0" lang="ru-RU" sz="1200" b="1" dirty="0" smtClean="0">
                <a:solidFill>
                  <a:prstClr val="black"/>
                </a:solidFill>
                <a:latin typeface="Calibri"/>
                <a:ea typeface="+mn-ea"/>
              </a:rPr>
              <a:t>Министерство энергетики Республики Казахстан</a:t>
            </a:r>
            <a:endParaRPr kumimoji="0" lang="ru-RU" sz="1200" b="1" dirty="0">
              <a:solidFill>
                <a:prstClr val="black"/>
              </a:solidFill>
              <a:latin typeface="Calibri"/>
              <a:ea typeface="+mn-ea"/>
            </a:endParaRPr>
          </a:p>
        </p:txBody>
      </p:sp>
      <p:pic>
        <p:nvPicPr>
          <p:cNvPr id="14" name="Picture 3"/>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251" t="15313" r="16249" b="15312"/>
          <a:stretch/>
        </p:blipFill>
        <p:spPr>
          <a:xfrm>
            <a:off x="6949808" y="210753"/>
            <a:ext cx="1194926" cy="494937"/>
          </a:xfrm>
          <a:prstGeom prst="rect">
            <a:avLst/>
          </a:prstGeom>
        </p:spPr>
      </p:pic>
      <p:pic>
        <p:nvPicPr>
          <p:cNvPr id="15" name="Picture 4"/>
          <p:cNvPicPr>
            <a:picLocks noChangeAspect="1" noChangeArrowheads="1"/>
          </p:cNvPicPr>
          <p:nvPr/>
        </p:nvPicPr>
        <p:blipFill>
          <a:blip r:embed="rId8" cstate="print">
            <a:lum contrast="20000"/>
          </a:blip>
          <a:srcRect/>
          <a:stretch>
            <a:fillRect/>
          </a:stretch>
        </p:blipFill>
        <p:spPr bwMode="auto">
          <a:xfrm>
            <a:off x="6042940" y="104713"/>
            <a:ext cx="699321" cy="720988"/>
          </a:xfrm>
          <a:prstGeom prst="rect">
            <a:avLst/>
          </a:prstGeom>
          <a:noFill/>
          <a:ln w="9525">
            <a:noFill/>
            <a:miter lim="800000"/>
            <a:headEnd/>
            <a:tailEnd/>
          </a:ln>
        </p:spPr>
      </p:pic>
      <p:pic>
        <p:nvPicPr>
          <p:cNvPr id="16" name="Picture 6" descr="cid:0__=8FBBF7B9DFD10A178f9e8a93df93869091@local"/>
          <p:cNvPicPr/>
          <p:nvPr/>
        </p:nvPicPr>
        <p:blipFill>
          <a:blip r:embed="rId9">
            <a:extLst>
              <a:ext uri="{28A0092B-C50C-407E-A947-70E740481C1C}">
                <a14:useLocalDpi xmlns:a14="http://schemas.microsoft.com/office/drawing/2010/main" val="0"/>
              </a:ext>
            </a:extLst>
          </a:blip>
          <a:srcRect/>
          <a:stretch>
            <a:fillRect/>
          </a:stretch>
        </p:blipFill>
        <p:spPr bwMode="auto">
          <a:xfrm>
            <a:off x="1371777" y="1026045"/>
            <a:ext cx="1978660" cy="437515"/>
          </a:xfrm>
          <a:prstGeom prst="rect">
            <a:avLst/>
          </a:prstGeom>
          <a:noFill/>
          <a:ln>
            <a:noFill/>
          </a:ln>
        </p:spPr>
      </p:pic>
      <p:pic>
        <p:nvPicPr>
          <p:cNvPr id="17" name="Picture 7" descr="PMR Logo Final.jpg"/>
          <p:cNvPicPr/>
          <p:nvPr/>
        </p:nvPicPr>
        <p:blipFill>
          <a:blip r:embed="rId10" cstate="print">
            <a:extLst>
              <a:ext uri="{28A0092B-C50C-407E-A947-70E740481C1C}">
                <a14:useLocalDpi xmlns:a14="http://schemas.microsoft.com/office/drawing/2010/main" val="0"/>
              </a:ext>
            </a:extLst>
          </a:blip>
          <a:srcRect t="27401"/>
          <a:stretch>
            <a:fillRect/>
          </a:stretch>
        </p:blipFill>
        <p:spPr>
          <a:xfrm>
            <a:off x="6193387" y="945442"/>
            <a:ext cx="2118360" cy="414655"/>
          </a:xfrm>
          <a:prstGeom prst="rect">
            <a:avLst/>
          </a:prstGeom>
        </p:spPr>
      </p:pic>
      <p:pic>
        <p:nvPicPr>
          <p:cNvPr id="18" name="Picture 19" descr="http://www.seedcamp.com/main/wp-content/uploads/2012/08/EBRD-logo.jpe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74208" y="252665"/>
            <a:ext cx="1091821" cy="66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9965" y="955803"/>
            <a:ext cx="6931831" cy="830997"/>
          </a:xfrm>
        </p:spPr>
        <p:txBody>
          <a:bodyPr/>
          <a:lstStyle/>
          <a:p>
            <a:r>
              <a:rPr lang="ru-RU" dirty="0" smtClean="0"/>
              <a:t>2</a:t>
            </a:r>
            <a:r>
              <a:rPr lang="en-US" dirty="0"/>
              <a:t>5-26 May 2016, Astana</a:t>
            </a:r>
            <a:br>
              <a:rPr lang="en-US" dirty="0"/>
            </a:br>
            <a:r>
              <a:rPr lang="en-US" dirty="0"/>
              <a:t>The IX Astana Economic Forum "New economic reality: diversification, innovation and knowledge economy"</a:t>
            </a:r>
          </a:p>
        </p:txBody>
      </p:sp>
      <p:sp>
        <p:nvSpPr>
          <p:cNvPr id="3" name="Объект 2"/>
          <p:cNvSpPr>
            <a:spLocks noGrp="1"/>
          </p:cNvSpPr>
          <p:nvPr>
            <p:ph idx="1"/>
          </p:nvPr>
        </p:nvSpPr>
        <p:spPr>
          <a:xfrm>
            <a:off x="231043" y="3386682"/>
            <a:ext cx="9428895" cy="1565044"/>
          </a:xfrm>
          <a:ln>
            <a:noFill/>
          </a:ln>
        </p:spPr>
        <p:txBody>
          <a:bodyPr/>
          <a:lstStyle/>
          <a:p>
            <a:pPr algn="just"/>
            <a:r>
              <a:rPr lang="en-US" sz="2400" i="1" kern="1200" dirty="0">
                <a:solidFill>
                  <a:schemeClr val="tx1"/>
                </a:solidFill>
                <a:latin typeface="Calibri"/>
                <a:ea typeface="+mn-ea"/>
              </a:rPr>
              <a:t>«Today, in the pursuit of economic gain, we are missing the complex environmental issues. A global initiative to combat climate change is very important, but we must not forget about other problems».</a:t>
            </a:r>
            <a:r>
              <a:rPr lang="ru-RU" sz="2400" i="1" kern="1200" dirty="0" smtClean="0">
                <a:solidFill>
                  <a:schemeClr val="tx1"/>
                </a:solidFill>
                <a:latin typeface="Calibri"/>
                <a:ea typeface="+mn-ea"/>
              </a:rPr>
              <a:t>                                                                      </a:t>
            </a:r>
          </a:p>
          <a:p>
            <a:r>
              <a:rPr lang="ru-RU" sz="2400" i="1" kern="1200" dirty="0" smtClean="0">
                <a:solidFill>
                  <a:schemeClr val="tx1"/>
                </a:solidFill>
                <a:latin typeface="Calibri"/>
                <a:ea typeface="+mn-ea"/>
              </a:rPr>
              <a:t>                                                                                                        </a:t>
            </a:r>
            <a:r>
              <a:rPr lang="en-US" sz="2400" i="1" kern="1200" dirty="0">
                <a:solidFill>
                  <a:schemeClr val="tx1"/>
                </a:solidFill>
                <a:latin typeface="Calibri"/>
                <a:ea typeface="+mn-ea"/>
              </a:rPr>
              <a:t>N.A. </a:t>
            </a:r>
            <a:r>
              <a:rPr lang="en-US" sz="2400" i="1" kern="1200" dirty="0" err="1">
                <a:solidFill>
                  <a:schemeClr val="tx1"/>
                </a:solidFill>
                <a:latin typeface="Calibri"/>
                <a:ea typeface="+mn-ea"/>
              </a:rPr>
              <a:t>Nazarbaev</a:t>
            </a:r>
            <a:endParaRPr lang="ru-RU" sz="2400" i="1" kern="1200" dirty="0" smtClean="0">
              <a:solidFill>
                <a:schemeClr val="tx1"/>
              </a:solidFill>
              <a:latin typeface="Calibri"/>
              <a:ea typeface="+mn-ea"/>
            </a:endParaRPr>
          </a:p>
          <a:p>
            <a:endParaRPr lang="ru-RU" dirty="0">
              <a:solidFill>
                <a:schemeClr val="tx1"/>
              </a:solidFill>
            </a:endParaRPr>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2</a:t>
            </a:fld>
            <a:r>
              <a:rPr lang="en-US" altLang="ko-KR" smtClean="0"/>
              <a:t> </a:t>
            </a:r>
            <a:endParaRPr lang="en-US" altLang="ko-K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35" y="682388"/>
            <a:ext cx="2430942" cy="220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bwMode="auto">
          <a:xfrm>
            <a:off x="0" y="6414448"/>
            <a:ext cx="9904413" cy="445140"/>
          </a:xfrm>
          <a:prstGeom prst="rect">
            <a:avLst/>
          </a:prstGeom>
          <a:solidFill>
            <a:srgbClr val="05B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cxnSp>
        <p:nvCxnSpPr>
          <p:cNvPr id="8" name="Прямая соединительная линия 7"/>
          <p:cNvCxnSpPr/>
          <p:nvPr/>
        </p:nvCxnSpPr>
        <p:spPr bwMode="auto">
          <a:xfrm>
            <a:off x="-13648" y="588637"/>
            <a:ext cx="9918061" cy="13647"/>
          </a:xfrm>
          <a:prstGeom prst="line">
            <a:avLst/>
          </a:prstGeom>
          <a:solidFill>
            <a:schemeClr val="accent1"/>
          </a:solidFill>
          <a:ln w="9525" cap="flat" cmpd="sng" algn="ctr">
            <a:solidFill>
              <a:srgbClr val="05B99B"/>
            </a:solidFill>
            <a:prstDash val="solid"/>
            <a:round/>
            <a:headEnd type="none" w="med" len="med"/>
            <a:tailEnd type="none" w="med" len="med"/>
          </a:ln>
          <a:effectLst/>
        </p:spPr>
      </p:cxnSp>
    </p:spTree>
    <p:extLst>
      <p:ext uri="{BB962C8B-B14F-4D97-AF65-F5344CB8AC3E}">
        <p14:creationId xmlns:p14="http://schemas.microsoft.com/office/powerpoint/2010/main" val="178090150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4000" y="667021"/>
            <a:ext cx="9829800" cy="360099"/>
          </a:xfrm>
        </p:spPr>
        <p:txBody>
          <a:bodyPr/>
          <a:lstStyle/>
          <a:p>
            <a:pPr eaLnBrk="1" hangingPunct="1"/>
            <a:r>
              <a:rPr lang="en-GB" altLang="ko-KR" sz="2600" dirty="0" smtClean="0">
                <a:ea typeface="굴림" pitchFamily="50" charset="-127"/>
              </a:rPr>
              <a:t> </a:t>
            </a:r>
            <a:endParaRPr lang="en-US" altLang="ko-KR" sz="2100" dirty="0" smtClean="0">
              <a:ea typeface="굴림" pitchFamily="50" charset="-127"/>
            </a:endParaRPr>
          </a:p>
        </p:txBody>
      </p:sp>
      <p:sp>
        <p:nvSpPr>
          <p:cNvPr id="37892" name="Rectangle 2"/>
          <p:cNvSpPr txBox="1">
            <a:spLocks noChangeArrowheads="1"/>
          </p:cNvSpPr>
          <p:nvPr/>
        </p:nvSpPr>
        <p:spPr bwMode="gray">
          <a:xfrm>
            <a:off x="76200" y="227020"/>
            <a:ext cx="9144000" cy="358775"/>
          </a:xfrm>
          <a:prstGeom prst="rect">
            <a:avLst/>
          </a:prstGeom>
          <a:noFill/>
          <a:ln w="9525">
            <a:noFill/>
            <a:miter lim="800000"/>
            <a:headEnd/>
            <a:tailEnd/>
          </a:ln>
        </p:spPr>
        <p:txBody>
          <a:bodyPr lIns="0" tIns="0" rIns="0" bIns="0" anchor="b">
            <a:spAutoFit/>
          </a:bodyPr>
          <a:lstStyle/>
          <a:p>
            <a:pPr defTabSz="894940">
              <a:lnSpc>
                <a:spcPct val="90000"/>
              </a:lnSpc>
            </a:pPr>
            <a:r>
              <a:rPr lang="en-GB" altLang="ko-KR" sz="2600" b="1" dirty="0">
                <a:solidFill>
                  <a:srgbClr val="05B99B"/>
                </a:solidFill>
              </a:rPr>
              <a:t> </a:t>
            </a:r>
            <a:endParaRPr lang="en-US" altLang="ko-KR" sz="2600" b="1" dirty="0">
              <a:solidFill>
                <a:srgbClr val="05B99B"/>
              </a:solidFill>
            </a:endParaRPr>
          </a:p>
        </p:txBody>
      </p:sp>
      <p:sp>
        <p:nvSpPr>
          <p:cNvPr id="5" name="직사각형 4"/>
          <p:cNvSpPr/>
          <p:nvPr/>
        </p:nvSpPr>
        <p:spPr>
          <a:xfrm>
            <a:off x="-216316" y="43694"/>
            <a:ext cx="10337043" cy="852701"/>
          </a:xfrm>
          <a:prstGeom prst="rect">
            <a:avLst/>
          </a:prstGeom>
        </p:spPr>
        <p:txBody>
          <a:bodyPr wrap="square" lIns="97695" tIns="48847" rIns="97695" bIns="48847">
            <a:spAutoFit/>
          </a:bodyPr>
          <a:lstStyle/>
          <a:p>
            <a:pPr algn="ctr">
              <a:defRPr/>
            </a:pPr>
            <a:r>
              <a:rPr kumimoji="0" lang="en-US" altLang="ko-KR" sz="2800" b="1" u="sng" kern="0" dirty="0">
                <a:solidFill>
                  <a:srgbClr val="05B99B"/>
                </a:solidFill>
                <a:latin typeface="+mn-lt"/>
                <a:cs typeface="Arial" panose="020B0604020202020204" pitchFamily="34" charset="0"/>
                <a:sym typeface="Arial Bold" charset="0"/>
              </a:rPr>
              <a:t>Measures for improving policy in the field of climate change</a:t>
            </a:r>
            <a:endParaRPr kumimoji="0" lang="ru-RU" altLang="ko-KR" sz="2100" b="1" kern="0" dirty="0">
              <a:solidFill>
                <a:srgbClr val="05B99B"/>
              </a:solidFill>
              <a:latin typeface="Calibri" pitchFamily="34" charset="0"/>
              <a:cs typeface="+mj-cs"/>
              <a:sym typeface="Arial Bold" charset="0"/>
            </a:endParaRPr>
          </a:p>
          <a:p>
            <a:pPr>
              <a:defRPr/>
            </a:pPr>
            <a:endParaRPr lang="ko-KR" altLang="en-US" sz="2100" dirty="0">
              <a:solidFill>
                <a:srgbClr val="05B99B"/>
              </a:solidFill>
            </a:endParaRPr>
          </a:p>
        </p:txBody>
      </p:sp>
      <p:graphicFrame>
        <p:nvGraphicFramePr>
          <p:cNvPr id="7" name="Group 2"/>
          <p:cNvGraphicFramePr>
            <a:graphicFrameLocks noGrp="1"/>
          </p:cNvGraphicFramePr>
          <p:nvPr>
            <p:extLst>
              <p:ext uri="{D42A27DB-BD31-4B8C-83A1-F6EECF244321}">
                <p14:modId xmlns:p14="http://schemas.microsoft.com/office/powerpoint/2010/main" val="1901243686"/>
              </p:ext>
            </p:extLst>
          </p:nvPr>
        </p:nvGraphicFramePr>
        <p:xfrm>
          <a:off x="526955" y="972609"/>
          <a:ext cx="10271568" cy="6547104"/>
        </p:xfrm>
        <a:graphic>
          <a:graphicData uri="http://schemas.openxmlformats.org/drawingml/2006/table">
            <a:tbl>
              <a:tblPr/>
              <a:tblGrid>
                <a:gridCol w="8859287">
                  <a:extLst>
                    <a:ext uri="{9D8B030D-6E8A-4147-A177-3AD203B41FA5}">
                      <a16:colId xmlns="" xmlns:a16="http://schemas.microsoft.com/office/drawing/2014/main" val="20000"/>
                    </a:ext>
                  </a:extLst>
                </a:gridCol>
                <a:gridCol w="1412281">
                  <a:extLst>
                    <a:ext uri="{9D8B030D-6E8A-4147-A177-3AD203B41FA5}">
                      <a16:colId xmlns="" xmlns:a16="http://schemas.microsoft.com/office/drawing/2014/main" val="20001"/>
                    </a:ext>
                  </a:extLst>
                </a:gridCol>
              </a:tblGrid>
              <a:tr h="5089069">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0"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en-US" sz="1900" b="1" kern="1200" dirty="0" smtClean="0">
                          <a:solidFill>
                            <a:schemeClr val="tx1"/>
                          </a:solidFill>
                          <a:effectLst/>
                          <a:latin typeface="+mn-lt"/>
                          <a:ea typeface="+mn-ea"/>
                          <a:cs typeface="+mn-cs"/>
                        </a:rPr>
                        <a:t>Kazakhstan INDC: 15% </a:t>
                      </a:r>
                      <a:r>
                        <a:rPr lang="en-US" sz="1900" kern="1200" dirty="0" smtClean="0">
                          <a:solidFill>
                            <a:schemeClr val="tx1"/>
                          </a:solidFill>
                          <a:effectLst/>
                          <a:latin typeface="+mn-lt"/>
                          <a:ea typeface="+mn-ea"/>
                          <a:cs typeface="+mn-cs"/>
                        </a:rPr>
                        <a:t>(unconditional target)</a:t>
                      </a:r>
                      <a:r>
                        <a:rPr lang="en-US" sz="1900" b="1" kern="1200" dirty="0" smtClean="0">
                          <a:solidFill>
                            <a:schemeClr val="tx1"/>
                          </a:solidFill>
                          <a:effectLst/>
                          <a:latin typeface="+mn-lt"/>
                          <a:ea typeface="+mn-ea"/>
                          <a:cs typeface="+mn-cs"/>
                        </a:rPr>
                        <a:t> and 25% </a:t>
                      </a:r>
                      <a:r>
                        <a:rPr lang="en-US" sz="1900" kern="1200" dirty="0" smtClean="0">
                          <a:solidFill>
                            <a:schemeClr val="tx1"/>
                          </a:solidFill>
                          <a:effectLst/>
                          <a:latin typeface="+mn-lt"/>
                          <a:ea typeface="+mn-ea"/>
                          <a:cs typeface="+mn-cs"/>
                        </a:rPr>
                        <a:t>(conditional target )</a:t>
                      </a:r>
                      <a:r>
                        <a:rPr lang="en-US" sz="1900" b="1" kern="1200" dirty="0" smtClean="0">
                          <a:solidFill>
                            <a:schemeClr val="tx1"/>
                          </a:solidFill>
                          <a:effectLst/>
                          <a:latin typeface="+mn-lt"/>
                          <a:ea typeface="+mn-ea"/>
                          <a:cs typeface="+mn-cs"/>
                        </a:rPr>
                        <a:t> by 2030 from the 1990 level;</a:t>
                      </a:r>
                      <a:endParaRPr lang="ru-RU" sz="1900" kern="1200" dirty="0" smtClean="0">
                        <a:solidFill>
                          <a:schemeClr val="tx1"/>
                        </a:solidFill>
                        <a:effectLst/>
                        <a:latin typeface="+mn-lt"/>
                        <a:ea typeface="+mn-ea"/>
                        <a:cs typeface="+mn-cs"/>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endParaRPr lang="ru-RU" altLang="ko-KR" sz="1600" b="1" i="1" kern="1200" baseline="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en-US"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Law of the Republic of Kazakhstan dated April 8, 2016 № 491-V 3RK "On amendments and additions in certain legislative acts of the Republic of Kazakhstan on ecology issues”;</a:t>
                      </a:r>
                    </a:p>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en-US"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Law of the Republic of Kazakhstan dated April 28, 2016 № 506-V 3PK "On amendments and additions to some legislative acts of Kazakhstan on the transition of the Republic of Kazakhstan to the "green" economy"</a:t>
                      </a:r>
                      <a:r>
                        <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a:t>
                      </a:r>
                    </a:p>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en-US"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The authorities of governmental bodies responsible for climate policy (ME) implementation and energy saving (MID) were strengthened</a:t>
                      </a:r>
                      <a:r>
                        <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a:t>
                      </a:r>
                    </a:p>
                    <a:p>
                      <a:pPr marL="1587" marR="0" lvl="1" indent="0" algn="l" defTabSz="762000" rtl="0" eaLnBrk="1" fontAlgn="base" latinLnBrk="0" hangingPunct="1">
                        <a:lnSpc>
                          <a:spcPct val="100000"/>
                        </a:lnSpc>
                        <a:spcBef>
                          <a:spcPct val="40000"/>
                        </a:spcBef>
                        <a:spcAft>
                          <a:spcPct val="0"/>
                        </a:spcAft>
                        <a:buClrTx/>
                        <a:buSzPct val="85000"/>
                        <a:buFont typeface="Arial" panose="020B0604020202020204" pitchFamily="34" charset="0"/>
                        <a:buNone/>
                        <a:tabLst/>
                        <a:defRPr/>
                      </a:pPr>
                      <a:endPar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endParaRP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r>
                        <a:rPr lang="en-US" altLang="ko-KR" sz="1600" b="1" i="1" kern="1200" noProof="0" dirty="0" smtClean="0">
                          <a:solidFill>
                            <a:sysClr val="windowText" lastClr="000000"/>
                          </a:solidFill>
                          <a:latin typeface="Arial" panose="020B0604020202020204" pitchFamily="34" charset="0"/>
                          <a:ea typeface="+mn-ea"/>
                          <a:cs typeface="Arial" panose="020B0604020202020204" pitchFamily="34" charset="0"/>
                        </a:rPr>
                        <a:t>Draft Decree of the President of the Republic of Kazakhstan on the signing of the Paris Agreement was prepared</a:t>
                      </a:r>
                    </a:p>
                    <a:p>
                      <a:pPr marL="287337" marR="0" lvl="1" indent="-285750"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endParaRPr lang="ru-RU" altLang="ko-KR" sz="1600" b="1" i="1" kern="1200" noProof="0" dirty="0" smtClean="0">
                        <a:solidFill>
                          <a:sysClr val="windowText" lastClr="000000"/>
                        </a:solidFill>
                        <a:latin typeface="Arial" panose="020B0604020202020204" pitchFamily="34" charset="0"/>
                        <a:ea typeface="+mn-ea"/>
                        <a:cs typeface="Arial" panose="020B0604020202020204" pitchFamily="34" charset="0"/>
                      </a:endParaRPr>
                    </a:p>
                    <a:p>
                      <a:pPr marL="1524000" marR="0" lvl="1" indent="-1522413" algn="l" defTabSz="762000" rtl="0" eaLnBrk="1" fontAlgn="base" latinLnBrk="0" hangingPunct="1">
                        <a:lnSpc>
                          <a:spcPct val="100000"/>
                        </a:lnSpc>
                        <a:spcBef>
                          <a:spcPct val="40000"/>
                        </a:spcBef>
                        <a:spcAft>
                          <a:spcPct val="0"/>
                        </a:spcAft>
                        <a:buClrTx/>
                        <a:buSzPct val="85000"/>
                        <a:buFont typeface="Arial" panose="020B0604020202020204" pitchFamily="34" charset="0"/>
                        <a:buChar char="•"/>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solidFill>
                      <a:srgbClr val="CAEECA"/>
                    </a:solidFill>
                  </a:tcPr>
                </a:tc>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0"/>
                  </a:ext>
                </a:extLst>
              </a:tr>
              <a:tr h="231321">
                <a:tc>
                  <a:txBody>
                    <a:bodyPr/>
                    <a:lstStyle/>
                    <a:p>
                      <a:pPr marL="0" marR="0" lvl="1" indent="1588" algn="l" defTabSz="762000" rtl="0" eaLnBrk="1" fontAlgn="base" latinLnBrk="0" hangingPunct="1">
                        <a:lnSpc>
                          <a:spcPct val="100000"/>
                        </a:lnSpc>
                        <a:spcBef>
                          <a:spcPct val="40000"/>
                        </a:spcBef>
                        <a:spcAft>
                          <a:spcPct val="0"/>
                        </a:spcAft>
                        <a:buClrTx/>
                        <a:buSzPct val="85000"/>
                        <a:buFont typeface="+mj-lt"/>
                        <a:buNone/>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noFill/>
                  </a:tcPr>
                </a:tc>
                <a:tc>
                  <a:txBody>
                    <a:body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1"/>
                  </a:ext>
                </a:extLst>
              </a:tr>
              <a:tr h="231321">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524000" marR="0" lvl="1" indent="-1522413" algn="l" defTabSz="762000" rtl="0" eaLnBrk="1" fontAlgn="base" latinLnBrk="0" hangingPunct="1">
                        <a:lnSpc>
                          <a:spcPct val="100000"/>
                        </a:lnSpc>
                        <a:spcBef>
                          <a:spcPct val="40000"/>
                        </a:spcBef>
                        <a:spcAft>
                          <a:spcPct val="0"/>
                        </a:spcAft>
                        <a:buClrTx/>
                        <a:buSzPct val="85000"/>
                        <a:buFont typeface="+mj-lt"/>
                        <a:buNone/>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noFill/>
                  </a:tcPr>
                </a:tc>
                <a:tc>
                  <a:txBody>
                    <a:bodyPr/>
                    <a:lstStyle>
                      <a:defPPr>
                        <a:defRPr lang="ko-KR"/>
                      </a:defPPr>
                      <a:lvl1pPr marL="0" algn="l" defTabSz="914400" rtl="0" eaLnBrk="1" latinLnBrk="1" hangingPunct="1">
                        <a:defRPr sz="1800" kern="1200">
                          <a:solidFill>
                            <a:schemeClr val="tx1"/>
                          </a:solidFill>
                          <a:latin typeface="Arial"/>
                        </a:defRPr>
                      </a:lvl1pPr>
                      <a:lvl2pPr marL="457200" algn="l" defTabSz="914400" rtl="0" eaLnBrk="1" latinLnBrk="1" hangingPunct="1">
                        <a:defRPr sz="1800" kern="1200">
                          <a:solidFill>
                            <a:schemeClr val="tx1"/>
                          </a:solidFill>
                          <a:latin typeface="Arial"/>
                        </a:defRPr>
                      </a:lvl2pPr>
                      <a:lvl3pPr marL="914400" algn="l" defTabSz="914400" rtl="0" eaLnBrk="1" latinLnBrk="1" hangingPunct="1">
                        <a:defRPr sz="1800" kern="1200">
                          <a:solidFill>
                            <a:schemeClr val="tx1"/>
                          </a:solidFill>
                          <a:latin typeface="Arial"/>
                        </a:defRPr>
                      </a:lvl3pPr>
                      <a:lvl4pPr marL="1371600" algn="l" defTabSz="914400" rtl="0" eaLnBrk="1" latinLnBrk="1" hangingPunct="1">
                        <a:defRPr sz="1800" kern="1200">
                          <a:solidFill>
                            <a:schemeClr val="tx1"/>
                          </a:solidFill>
                          <a:latin typeface="Arial"/>
                        </a:defRPr>
                      </a:lvl4pPr>
                      <a:lvl5pPr marL="1828800" algn="l" defTabSz="914400" rtl="0" eaLnBrk="1" latinLnBrk="1" hangingPunct="1">
                        <a:defRPr sz="1800" kern="1200">
                          <a:solidFill>
                            <a:schemeClr val="tx1"/>
                          </a:solidFill>
                          <a:latin typeface="Arial"/>
                        </a:defRPr>
                      </a:lvl5pPr>
                      <a:lvl6pPr marL="2286000" algn="l" defTabSz="914400" rtl="0" eaLnBrk="1" latinLnBrk="1" hangingPunct="1">
                        <a:defRPr sz="1800" kern="1200">
                          <a:solidFill>
                            <a:schemeClr val="tx1"/>
                          </a:solidFill>
                          <a:latin typeface="Arial"/>
                        </a:defRPr>
                      </a:lvl6pPr>
                      <a:lvl7pPr marL="2743200" algn="l" defTabSz="914400" rtl="0" eaLnBrk="1" latinLnBrk="1" hangingPunct="1">
                        <a:defRPr sz="1800" kern="1200">
                          <a:solidFill>
                            <a:schemeClr val="tx1"/>
                          </a:solidFill>
                          <a:latin typeface="Arial"/>
                        </a:defRPr>
                      </a:lvl7pPr>
                      <a:lvl8pPr marL="3200400" algn="l" defTabSz="914400" rtl="0" eaLnBrk="1" latinLnBrk="1" hangingPunct="1">
                        <a:defRPr sz="1800" kern="1200">
                          <a:solidFill>
                            <a:schemeClr val="tx1"/>
                          </a:solidFill>
                          <a:latin typeface="Arial"/>
                        </a:defRPr>
                      </a:lvl8pPr>
                      <a:lvl9pPr marL="3657600" algn="l" defTabSz="914400" rtl="0" eaLnBrk="1" latinLnBrk="1" hangingPunct="1">
                        <a:defRPr sz="1800" kern="1200">
                          <a:solidFill>
                            <a:schemeClr val="tx1"/>
                          </a:solidFill>
                          <a:latin typeface="Arial"/>
                        </a:defRPr>
                      </a:lvl9p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231321">
                <a:tc>
                  <a:txBody>
                    <a:bodyPr/>
                    <a:lstStyle/>
                    <a:p>
                      <a:pPr marL="1524000" marR="0" lvl="1" indent="-1524000" algn="l" defTabSz="762000" rtl="0" eaLnBrk="1" fontAlgn="base" latinLnBrk="0" hangingPunct="1">
                        <a:lnSpc>
                          <a:spcPct val="100000"/>
                        </a:lnSpc>
                        <a:spcBef>
                          <a:spcPct val="40000"/>
                        </a:spcBef>
                        <a:spcAft>
                          <a:spcPct val="0"/>
                        </a:spcAft>
                        <a:buClrTx/>
                        <a:buSzPct val="85000"/>
                        <a:buFont typeface="+mj-lt"/>
                        <a:buNone/>
                        <a:tabLst/>
                        <a:defRPr/>
                      </a:pPr>
                      <a:endParaRPr lang="en-US" altLang="ko-KR" sz="1600" b="1" kern="1200" noProof="0" dirty="0" smtClean="0">
                        <a:solidFill>
                          <a:srgbClr val="04AC90"/>
                        </a:solidFill>
                        <a:latin typeface="+mn-ea"/>
                        <a:ea typeface="+mn-ea"/>
                        <a:cs typeface="Arial" pitchFamily="34" charset="0"/>
                      </a:endParaRPr>
                    </a:p>
                  </a:txBody>
                  <a:tcPr marL="99470" marR="99470" marT="0" marB="0" anchor="ctr" horzOverflow="overflow">
                    <a:lnL cap="flat">
                      <a:noFill/>
                    </a:lnL>
                    <a:lnR>
                      <a:noFill/>
                    </a:lnR>
                    <a:lnT>
                      <a:noFill/>
                    </a:lnT>
                    <a:lnB>
                      <a:noFill/>
                    </a:lnB>
                    <a:lnTlToBr>
                      <a:noFill/>
                    </a:lnTlToBr>
                    <a:lnBlToTr>
                      <a:noFill/>
                    </a:lnBlToTr>
                    <a:noFill/>
                  </a:tcPr>
                </a:tc>
                <a:tc>
                  <a:txBody>
                    <a:bodyPr/>
                    <a:lstStyle/>
                    <a:p>
                      <a:pPr marL="187325" marR="0" lvl="1" indent="-185738" algn="ctr" defTabSz="762000" rtl="0" eaLnBrk="1" fontAlgn="base" latinLnBrk="0" hangingPunct="1">
                        <a:lnSpc>
                          <a:spcPct val="100000"/>
                        </a:lnSpc>
                        <a:spcBef>
                          <a:spcPct val="40000"/>
                        </a:spcBef>
                        <a:spcAft>
                          <a:spcPct val="0"/>
                        </a:spcAft>
                        <a:buClr>
                          <a:schemeClr val="tx2"/>
                        </a:buClr>
                        <a:buSzPct val="85000"/>
                        <a:buFont typeface="Wingdings" pitchFamily="2" charset="2"/>
                        <a:buNone/>
                        <a:tabLst/>
                      </a:pPr>
                      <a:endParaRPr lang="en-GB" altLang="en-US" sz="1600" b="1" kern="1200" baseline="0" noProof="0" dirty="0" smtClean="0">
                        <a:solidFill>
                          <a:srgbClr val="04AC90"/>
                        </a:solidFill>
                        <a:latin typeface="+mn-ea"/>
                        <a:ea typeface="+mn-ea"/>
                        <a:cs typeface="Arial" pitchFamily="34" charset="0"/>
                      </a:endParaRPr>
                    </a:p>
                  </a:txBody>
                  <a:tcPr marL="99470" marR="99470" marT="0" marB="0" anchor="ctr"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Прямоугольник 1"/>
          <p:cNvSpPr/>
          <p:nvPr/>
        </p:nvSpPr>
        <p:spPr bwMode="auto">
          <a:xfrm>
            <a:off x="0" y="6414448"/>
            <a:ext cx="9904413" cy="445140"/>
          </a:xfrm>
          <a:prstGeom prst="rect">
            <a:avLst/>
          </a:prstGeom>
          <a:solidFill>
            <a:srgbClr val="05B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827" y="312430"/>
            <a:ext cx="9223210" cy="553998"/>
          </a:xfrm>
        </p:spPr>
        <p:txBody>
          <a:bodyPr/>
          <a:lstStyle/>
          <a:p>
            <a:pPr algn="ctr"/>
            <a:r>
              <a:rPr lang="en-US" dirty="0"/>
              <a:t>The dynamics of GHG emissions,</a:t>
            </a:r>
            <a:br>
              <a:rPr lang="en-US" dirty="0"/>
            </a:br>
            <a:r>
              <a:rPr lang="en-US" dirty="0"/>
              <a:t>                         actual data (considering forests and agriculture)</a:t>
            </a:r>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4</a:t>
            </a:fld>
            <a:r>
              <a:rPr lang="en-US" altLang="ko-KR" smtClean="0"/>
              <a:t> </a:t>
            </a:r>
            <a:endParaRPr lang="en-US" altLang="ko-KR" dirty="0"/>
          </a:p>
        </p:txBody>
      </p:sp>
      <p:sp>
        <p:nvSpPr>
          <p:cNvPr id="6" name="Прямоугольник 5"/>
          <p:cNvSpPr/>
          <p:nvPr/>
        </p:nvSpPr>
        <p:spPr bwMode="auto">
          <a:xfrm>
            <a:off x="23733" y="6166517"/>
            <a:ext cx="9951878" cy="431492"/>
          </a:xfrm>
          <a:prstGeom prst="rect">
            <a:avLst/>
          </a:prstGeom>
          <a:solidFill>
            <a:srgbClr val="05B99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23733" y="6161656"/>
            <a:ext cx="9465586" cy="353943"/>
          </a:xfrm>
          <a:prstGeom prst="rect">
            <a:avLst/>
          </a:prstGeom>
          <a:noFill/>
        </p:spPr>
        <p:txBody>
          <a:bodyPr wrap="square" rtlCol="0">
            <a:spAutoFit/>
          </a:bodyPr>
          <a:lstStyle/>
          <a:p>
            <a:r>
              <a:rPr kumimoji="0" lang="en-US" sz="1700" kern="0" dirty="0">
                <a:solidFill>
                  <a:schemeClr val="bg1"/>
                </a:solidFill>
                <a:ea typeface="MS PGothic" pitchFamily="34" charset="-128"/>
              </a:rPr>
              <a:t>Source: National GHG inventory in Kazakhstan, a report to the UNFCCC 2016 </a:t>
            </a:r>
            <a:endParaRPr lang="ru-RU" dirty="0">
              <a:solidFill>
                <a:schemeClr val="bg1"/>
              </a:solidFill>
            </a:endParaRPr>
          </a:p>
        </p:txBody>
      </p:sp>
      <p:sp>
        <p:nvSpPr>
          <p:cNvPr id="7" name="Text Box 126"/>
          <p:cNvSpPr txBox="1">
            <a:spLocks noChangeArrowheads="1"/>
          </p:cNvSpPr>
          <p:nvPr/>
        </p:nvSpPr>
        <p:spPr bwMode="auto">
          <a:xfrm>
            <a:off x="-97950" y="7032648"/>
            <a:ext cx="990473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50"/>
              </a:spcBef>
              <a:spcAft>
                <a:spcPts val="0"/>
              </a:spcAft>
            </a:pPr>
            <a:r>
              <a:rPr lang="en-US" sz="950" b="0" dirty="0">
                <a:effectLst/>
                <a:latin typeface="Arial"/>
                <a:ea typeface="Arial"/>
              </a:rPr>
              <a:t> </a:t>
            </a:r>
            <a:endParaRPr lang="ru-RU" sz="2000" b="1" dirty="0">
              <a:effectLst/>
              <a:latin typeface="Arial"/>
              <a:ea typeface="Arial"/>
            </a:endParaRPr>
          </a:p>
          <a:p>
            <a:pPr marR="379095" algn="r">
              <a:spcAft>
                <a:spcPts val="0"/>
              </a:spcAft>
            </a:pPr>
            <a:r>
              <a:rPr lang="en-US" sz="1100" dirty="0">
                <a:effectLst/>
                <a:latin typeface="Arial"/>
                <a:ea typeface="Calibri"/>
                <a:cs typeface="Calibri"/>
              </a:rPr>
              <a:t>4</a:t>
            </a:r>
            <a:endParaRPr lang="ru-RU" sz="1100" dirty="0">
              <a:effectLst/>
              <a:latin typeface="Calibri"/>
              <a:ea typeface="Calibri"/>
              <a:cs typeface="Calibri"/>
            </a:endParaRPr>
          </a:p>
        </p:txBody>
      </p:sp>
      <p:grpSp>
        <p:nvGrpSpPr>
          <p:cNvPr id="9" name="Group 123"/>
          <p:cNvGrpSpPr>
            <a:grpSpLocks/>
          </p:cNvGrpSpPr>
          <p:nvPr/>
        </p:nvGrpSpPr>
        <p:grpSpPr bwMode="auto">
          <a:xfrm>
            <a:off x="0" y="1078173"/>
            <a:ext cx="9904730" cy="5111206"/>
            <a:chOff x="0" y="1632"/>
            <a:chExt cx="15598" cy="9247"/>
          </a:xfrm>
        </p:grpSpPr>
        <p:sp>
          <p:nvSpPr>
            <p:cNvPr id="10" name="Rectangle 125"/>
            <p:cNvSpPr>
              <a:spLocks noChangeArrowheads="1"/>
            </p:cNvSpPr>
            <p:nvPr/>
          </p:nvSpPr>
          <p:spPr bwMode="auto">
            <a:xfrm flipV="1">
              <a:off x="0" y="10802"/>
              <a:ext cx="15598" cy="77"/>
            </a:xfrm>
            <a:prstGeom prst="rect">
              <a:avLst/>
            </a:prstGeom>
            <a:solidFill>
              <a:srgbClr val="04B89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a:p>
          </p:txBody>
        </p:sp>
        <p:pic>
          <p:nvPicPr>
            <p:cNvPr id="11" name="Picture 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 y="1632"/>
              <a:ext cx="13015" cy="844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5"/>
          <p:cNvSpPr>
            <a:spLocks noChangeArrowheads="1"/>
          </p:cNvSpPr>
          <p:nvPr/>
        </p:nvSpPr>
        <p:spPr bwMode="auto">
          <a:xfrm>
            <a:off x="0" y="0"/>
            <a:ext cx="9904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861380398"/>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75" y="218301"/>
            <a:ext cx="8442325" cy="276999"/>
          </a:xfrm>
        </p:spPr>
        <p:txBody>
          <a:bodyPr/>
          <a:lstStyle/>
          <a:p>
            <a:r>
              <a:rPr lang="en-US" dirty="0"/>
              <a:t>The impact of climate policies on GDP </a:t>
            </a:r>
            <a:r>
              <a:rPr lang="en-US" dirty="0" smtClean="0"/>
              <a:t>growth</a:t>
            </a:r>
            <a:endParaRPr lang="en-US"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5</a:t>
            </a:fld>
            <a:r>
              <a:rPr lang="en-US" altLang="ko-KR" smtClean="0"/>
              <a:t> </a:t>
            </a:r>
            <a:endParaRPr lang="en-US" altLang="ko-KR" dirty="0"/>
          </a:p>
        </p:txBody>
      </p:sp>
      <p:sp>
        <p:nvSpPr>
          <p:cNvPr id="6" name="Прямоугольник 5"/>
          <p:cNvSpPr/>
          <p:nvPr/>
        </p:nvSpPr>
        <p:spPr bwMode="auto">
          <a:xfrm>
            <a:off x="464023" y="859810"/>
            <a:ext cx="8958755" cy="890932"/>
          </a:xfrm>
          <a:prstGeom prst="rect">
            <a:avLst/>
          </a:prstGeom>
          <a:solidFill>
            <a:srgbClr val="CAEEC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18614" y="963234"/>
            <a:ext cx="8904165" cy="646331"/>
          </a:xfrm>
          <a:prstGeom prst="rect">
            <a:avLst/>
          </a:prstGeom>
          <a:noFill/>
        </p:spPr>
        <p:txBody>
          <a:bodyPr wrap="square" rtlCol="0">
            <a:spAutoFit/>
          </a:bodyPr>
          <a:lstStyle/>
          <a:p>
            <a:r>
              <a:rPr kumimoji="0" lang="ru-RU" sz="1800" dirty="0" smtClean="0">
                <a:latin typeface="Calibri"/>
              </a:rPr>
              <a:t>Т</a:t>
            </a:r>
            <a:r>
              <a:rPr kumimoji="0" lang="en-US" sz="1800" dirty="0" smtClean="0">
                <a:latin typeface="Calibri"/>
              </a:rPr>
              <a:t>he </a:t>
            </a:r>
            <a:r>
              <a:rPr kumimoji="0" lang="en-US" sz="1800" dirty="0">
                <a:latin typeface="Calibri"/>
              </a:rPr>
              <a:t>difference between the real GDP from an baseline scenario in % of the absolute value of INDC and ETS Scenarios</a:t>
            </a:r>
            <a:endParaRPr lang="ru-RU" dirty="0"/>
          </a:p>
        </p:txBody>
      </p:sp>
      <p:sp>
        <p:nvSpPr>
          <p:cNvPr id="13" name="Прямоугольник 12"/>
          <p:cNvSpPr/>
          <p:nvPr/>
        </p:nvSpPr>
        <p:spPr bwMode="auto">
          <a:xfrm>
            <a:off x="-58351" y="5912390"/>
            <a:ext cx="9962764" cy="634117"/>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108977" y="6135598"/>
            <a:ext cx="9723438" cy="369332"/>
          </a:xfrm>
          <a:prstGeom prst="rect">
            <a:avLst/>
          </a:prstGeom>
          <a:noFill/>
        </p:spPr>
        <p:txBody>
          <a:bodyPr wrap="square" rtlCol="0">
            <a:spAutoFit/>
          </a:bodyPr>
          <a:lstStyle/>
          <a:p>
            <a:r>
              <a:rPr lang="en-US" sz="1800" b="1" dirty="0">
                <a:solidFill>
                  <a:schemeClr val="bg1"/>
                </a:solidFill>
                <a:cs typeface="Arial" panose="020B0604020202020204" pitchFamily="34" charset="0"/>
              </a:rPr>
              <a:t>Measures for GHG reduction lead to higher rates of GDP growth until 2033</a:t>
            </a:r>
            <a:endParaRPr lang="ru-RU" sz="1800" dirty="0"/>
          </a:p>
        </p:txBody>
      </p:sp>
      <p:cxnSp>
        <p:nvCxnSpPr>
          <p:cNvPr id="16" name="Прямая соединительная линия 15"/>
          <p:cNvCxnSpPr/>
          <p:nvPr/>
        </p:nvCxnSpPr>
        <p:spPr bwMode="auto">
          <a:xfrm>
            <a:off x="0" y="600501"/>
            <a:ext cx="9034818" cy="0"/>
          </a:xfrm>
          <a:prstGeom prst="line">
            <a:avLst/>
          </a:prstGeom>
          <a:ln>
            <a:solidFill>
              <a:srgbClr val="04AC9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graphicFrame>
        <p:nvGraphicFramePr>
          <p:cNvPr id="11" name="Chart 3"/>
          <p:cNvGraphicFramePr>
            <a:graphicFrameLocks/>
          </p:cNvGraphicFramePr>
          <p:nvPr>
            <p:extLst>
              <p:ext uri="{D42A27DB-BD31-4B8C-83A1-F6EECF244321}">
                <p14:modId xmlns:p14="http://schemas.microsoft.com/office/powerpoint/2010/main" val="3789015330"/>
              </p:ext>
            </p:extLst>
          </p:nvPr>
        </p:nvGraphicFramePr>
        <p:xfrm>
          <a:off x="1168712" y="1750741"/>
          <a:ext cx="7549375" cy="4270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931430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012" y="260642"/>
            <a:ext cx="8442325" cy="276999"/>
          </a:xfrm>
        </p:spPr>
        <p:txBody>
          <a:bodyPr/>
          <a:lstStyle/>
          <a:p>
            <a:r>
              <a:rPr lang="en-US" dirty="0"/>
              <a:t>The potential for low-carbon development in Kazakhstan</a:t>
            </a: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6</a:t>
            </a:fld>
            <a:r>
              <a:rPr lang="en-US" altLang="ko-KR" smtClean="0"/>
              <a:t> </a:t>
            </a:r>
            <a:endParaRPr lang="en-US" altLang="ko-KR" dirty="0"/>
          </a:p>
        </p:txBody>
      </p:sp>
      <p:cxnSp>
        <p:nvCxnSpPr>
          <p:cNvPr id="8" name="Прямая соединительная линия 7"/>
          <p:cNvCxnSpPr/>
          <p:nvPr/>
        </p:nvCxnSpPr>
        <p:spPr bwMode="auto">
          <a:xfrm>
            <a:off x="0" y="570315"/>
            <a:ext cx="9116704"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10" name="직사각형 3"/>
          <p:cNvSpPr/>
          <p:nvPr/>
        </p:nvSpPr>
        <p:spPr>
          <a:xfrm>
            <a:off x="668677" y="1377987"/>
            <a:ext cx="348200" cy="273296"/>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en-US" altLang="ko-KR" sz="1600" b="1" kern="0" dirty="0" smtClean="0">
                <a:solidFill>
                  <a:srgbClr val="FFFFFF"/>
                </a:solidFill>
                <a:latin typeface="Calibri"/>
                <a:cs typeface="Arial" charset="0"/>
              </a:rPr>
              <a:t>1</a:t>
            </a:r>
            <a:endParaRPr lang="ko-KR" altLang="en-US" sz="1600" b="1" kern="0" dirty="0" smtClean="0">
              <a:solidFill>
                <a:srgbClr val="FFFFFF"/>
              </a:solidFill>
              <a:latin typeface="Calibri"/>
              <a:cs typeface="Arial" charset="0"/>
            </a:endParaRPr>
          </a:p>
        </p:txBody>
      </p:sp>
      <p:sp>
        <p:nvSpPr>
          <p:cNvPr id="11" name="AutoShape 35"/>
          <p:cNvSpPr>
            <a:spLocks noChangeArrowheads="1"/>
          </p:cNvSpPr>
          <p:nvPr/>
        </p:nvSpPr>
        <p:spPr bwMode="auto">
          <a:xfrm>
            <a:off x="693643" y="1792276"/>
            <a:ext cx="2786536" cy="760797"/>
          </a:xfrm>
          <a:prstGeom prst="homePlate">
            <a:avLst>
              <a:gd name="adj" fmla="val 30782"/>
            </a:avLst>
          </a:prstGeom>
          <a:solidFill>
            <a:srgbClr val="99E250">
              <a:alpha val="52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defRPr/>
            </a:pPr>
            <a:endParaRPr lang="ru-RU" b="1" kern="0" dirty="0" smtClean="0">
              <a:solidFill>
                <a:srgbClr val="000000"/>
              </a:solidFill>
              <a:latin typeface="Calibri"/>
              <a:cs typeface="Arial" charset="0"/>
            </a:endParaRPr>
          </a:p>
          <a:p>
            <a:pPr algn="ctr" fontAlgn="auto" latinLnBrk="0">
              <a:spcBef>
                <a:spcPts val="0"/>
              </a:spcBef>
              <a:spcAft>
                <a:spcPts val="0"/>
              </a:spcAft>
              <a:defRPr/>
            </a:pPr>
            <a:r>
              <a:rPr lang="en-US" sz="1600" b="1" kern="0" dirty="0">
                <a:solidFill>
                  <a:srgbClr val="000000"/>
                </a:solidFill>
                <a:latin typeface="Calibri"/>
                <a:cs typeface="Arial" charset="0"/>
              </a:rPr>
              <a:t>Increasing Production Efficiency</a:t>
            </a:r>
            <a:endParaRPr lang="en-US" b="1" kern="0" dirty="0" smtClean="0">
              <a:solidFill>
                <a:srgbClr val="000000"/>
              </a:solidFill>
              <a:latin typeface="Calibri"/>
              <a:cs typeface="Arial" charset="0"/>
            </a:endParaRPr>
          </a:p>
        </p:txBody>
      </p:sp>
      <p:sp>
        <p:nvSpPr>
          <p:cNvPr id="12" name="Rectangle 54"/>
          <p:cNvSpPr>
            <a:spLocks noChangeArrowheads="1"/>
          </p:cNvSpPr>
          <p:nvPr>
            <p:custDataLst>
              <p:tags r:id="rId1"/>
            </p:custDataLst>
          </p:nvPr>
        </p:nvSpPr>
        <p:spPr bwMode="auto">
          <a:xfrm>
            <a:off x="693643" y="2660186"/>
            <a:ext cx="2561089" cy="2034643"/>
          </a:xfrm>
          <a:prstGeom prst="rect">
            <a:avLst/>
          </a:prstGeom>
          <a:solidFill>
            <a:srgbClr val="99E250">
              <a:alpha val="31000"/>
            </a:srgbClr>
          </a:solidFill>
          <a:ln w="28575" algn="ctr">
            <a:noFill/>
            <a:miter lim="800000"/>
            <a:headEnd/>
            <a:tailEnd/>
          </a:ln>
        </p:spPr>
        <p:txBody>
          <a:bodyPr anchor="ctr"/>
          <a:lstStyle/>
          <a:p>
            <a:pPr fontAlgn="auto" latinLnBrk="0">
              <a:spcBef>
                <a:spcPts val="0"/>
              </a:spcBef>
              <a:spcAft>
                <a:spcPts val="0"/>
              </a:spcAft>
              <a:buClr>
                <a:srgbClr val="0C2D83"/>
              </a:buClr>
              <a:buSzPct val="85000"/>
              <a:defRPr/>
            </a:pPr>
            <a:r>
              <a:rPr lang="en-US" altLang="ko-KR" sz="1400" kern="0" dirty="0">
                <a:solidFill>
                  <a:srgbClr val="000000"/>
                </a:solidFill>
                <a:cs typeface="Arial" panose="020B0604020202020204" pitchFamily="34" charset="0"/>
              </a:rPr>
              <a:t>The specific energy consumption of Kazakhstan's GDP at constant prices is 6.7 times higher than the average for OECD countries, 8 times higher than energy intensity of the EU's GDP, 1.2 times higher than in Russia and 1.5 times higher than in Belarus</a:t>
            </a:r>
            <a:endParaRPr lang="en-US" altLang="ko-KR" sz="1400" kern="0" dirty="0" smtClean="0">
              <a:solidFill>
                <a:srgbClr val="000000"/>
              </a:solidFill>
              <a:cs typeface="Arial" panose="020B0604020202020204" pitchFamily="34" charset="0"/>
            </a:endParaRPr>
          </a:p>
        </p:txBody>
      </p:sp>
      <p:sp>
        <p:nvSpPr>
          <p:cNvPr id="15" name="Rectangle 54"/>
          <p:cNvSpPr>
            <a:spLocks noChangeArrowheads="1"/>
          </p:cNvSpPr>
          <p:nvPr>
            <p:custDataLst>
              <p:tags r:id="rId2"/>
            </p:custDataLst>
          </p:nvPr>
        </p:nvSpPr>
        <p:spPr bwMode="auto">
          <a:xfrm>
            <a:off x="6557511" y="1792277"/>
            <a:ext cx="2561089" cy="773504"/>
          </a:xfrm>
          <a:prstGeom prst="homePlate">
            <a:avLst>
              <a:gd name="adj" fmla="val 38775"/>
            </a:avLst>
          </a:prstGeom>
          <a:solidFill>
            <a:srgbClr val="04AC90">
              <a:alpha val="63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buClr>
                <a:srgbClr val="0C2D83"/>
              </a:buClr>
              <a:buSzPct val="85000"/>
              <a:defRPr/>
            </a:pPr>
            <a:r>
              <a:rPr lang="en-US" altLang="ko-KR" sz="1600" b="1" kern="0" dirty="0">
                <a:solidFill>
                  <a:srgbClr val="000000"/>
                </a:solidFill>
                <a:latin typeface="Calibri"/>
                <a:cs typeface="Arial" charset="0"/>
              </a:rPr>
              <a:t>Increasing the carbon intensity of forests and pastures</a:t>
            </a:r>
            <a:endParaRPr lang="en-US" altLang="ko-KR" sz="1600" b="1" kern="0" dirty="0" smtClean="0">
              <a:solidFill>
                <a:srgbClr val="000000"/>
              </a:solidFill>
              <a:latin typeface="Calibri"/>
              <a:cs typeface="Arial" charset="0"/>
            </a:endParaRPr>
          </a:p>
        </p:txBody>
      </p:sp>
      <p:sp>
        <p:nvSpPr>
          <p:cNvPr id="18" name="직사각형 28"/>
          <p:cNvSpPr/>
          <p:nvPr/>
        </p:nvSpPr>
        <p:spPr>
          <a:xfrm>
            <a:off x="6533286" y="1377987"/>
            <a:ext cx="347453" cy="273304"/>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en-US" altLang="ko-KR" sz="1600" b="1" kern="0" dirty="0" smtClean="0">
                <a:solidFill>
                  <a:srgbClr val="FFFFFF"/>
                </a:solidFill>
                <a:latin typeface="Calibri"/>
                <a:cs typeface="Arial" charset="0"/>
              </a:rPr>
              <a:t>3</a:t>
            </a:r>
            <a:endParaRPr lang="ko-KR" altLang="en-US" sz="1600" b="1" kern="0" dirty="0" smtClean="0">
              <a:solidFill>
                <a:srgbClr val="FFFFFF"/>
              </a:solidFill>
              <a:latin typeface="Calibri"/>
              <a:cs typeface="Arial" charset="0"/>
            </a:endParaRPr>
          </a:p>
        </p:txBody>
      </p:sp>
      <p:sp>
        <p:nvSpPr>
          <p:cNvPr id="19" name="직사각형 4"/>
          <p:cNvSpPr/>
          <p:nvPr/>
        </p:nvSpPr>
        <p:spPr>
          <a:xfrm>
            <a:off x="3601355" y="1384295"/>
            <a:ext cx="347453" cy="273304"/>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en-US" altLang="ko-KR" sz="1600" b="1" kern="0" dirty="0" smtClean="0">
                <a:solidFill>
                  <a:srgbClr val="FFFFFF"/>
                </a:solidFill>
                <a:latin typeface="Calibri"/>
                <a:cs typeface="Arial" charset="0"/>
              </a:rPr>
              <a:t>2</a:t>
            </a:r>
            <a:endParaRPr lang="ko-KR" altLang="en-US" sz="1600" b="1" kern="0" dirty="0" smtClean="0">
              <a:solidFill>
                <a:srgbClr val="FFFFFF"/>
              </a:solidFill>
              <a:latin typeface="Calibri"/>
              <a:cs typeface="Arial" charset="0"/>
            </a:endParaRPr>
          </a:p>
        </p:txBody>
      </p:sp>
      <p:sp>
        <p:nvSpPr>
          <p:cNvPr id="20" name="Rectangle 54"/>
          <p:cNvSpPr>
            <a:spLocks noChangeArrowheads="1"/>
          </p:cNvSpPr>
          <p:nvPr>
            <p:custDataLst>
              <p:tags r:id="rId3"/>
            </p:custDataLst>
          </p:nvPr>
        </p:nvSpPr>
        <p:spPr bwMode="auto">
          <a:xfrm>
            <a:off x="3601355" y="1792276"/>
            <a:ext cx="2561089" cy="773504"/>
          </a:xfrm>
          <a:prstGeom prst="homePlate">
            <a:avLst>
              <a:gd name="adj" fmla="val 38775"/>
            </a:avLst>
          </a:prstGeom>
          <a:solidFill>
            <a:srgbClr val="00CC99">
              <a:alpha val="63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buClr>
                <a:srgbClr val="0C2D83"/>
              </a:buClr>
              <a:buSzPct val="85000"/>
              <a:defRPr/>
            </a:pPr>
            <a:r>
              <a:rPr lang="en-US" altLang="ko-KR" sz="1600" b="1" kern="0" dirty="0">
                <a:solidFill>
                  <a:srgbClr val="000000"/>
                </a:solidFill>
                <a:latin typeface="Calibri"/>
                <a:cs typeface="Arial" charset="0"/>
              </a:rPr>
              <a:t>Renewable energy</a:t>
            </a:r>
            <a:endParaRPr lang="en-US" altLang="ko-KR" sz="1600" b="1" kern="0" dirty="0" smtClean="0">
              <a:solidFill>
                <a:srgbClr val="000000"/>
              </a:solidFill>
              <a:latin typeface="Calibri"/>
              <a:cs typeface="Arial" charset="0"/>
            </a:endParaRPr>
          </a:p>
        </p:txBody>
      </p:sp>
      <p:sp>
        <p:nvSpPr>
          <p:cNvPr id="23" name="Rectangle 54"/>
          <p:cNvSpPr>
            <a:spLocks noChangeArrowheads="1"/>
          </p:cNvSpPr>
          <p:nvPr>
            <p:custDataLst>
              <p:tags r:id="rId4"/>
            </p:custDataLst>
          </p:nvPr>
        </p:nvSpPr>
        <p:spPr bwMode="auto">
          <a:xfrm>
            <a:off x="6533285" y="3405206"/>
            <a:ext cx="2561089" cy="765071"/>
          </a:xfrm>
          <a:prstGeom prst="homePlate">
            <a:avLst>
              <a:gd name="adj" fmla="val 38775"/>
            </a:avLst>
          </a:prstGeom>
          <a:solidFill>
            <a:srgbClr val="CAEECA">
              <a:alpha val="63000"/>
            </a:srgbClr>
          </a:solidFill>
          <a:ln w="28575" algn="ctr">
            <a:solidFill>
              <a:schemeClr val="bg1">
                <a:lumMod val="75000"/>
              </a:schemeClr>
            </a:solidFill>
            <a:miter lim="800000"/>
            <a:headEnd/>
            <a:tailEnd/>
          </a:ln>
        </p:spPr>
        <p:txBody>
          <a:bodyPr anchor="ctr"/>
          <a:lstStyle/>
          <a:p>
            <a:pPr algn="ctr" fontAlgn="auto" latinLnBrk="0">
              <a:spcBef>
                <a:spcPts val="0"/>
              </a:spcBef>
              <a:spcAft>
                <a:spcPts val="0"/>
              </a:spcAft>
              <a:buClr>
                <a:srgbClr val="0C2D83"/>
              </a:buClr>
              <a:buSzPct val="85000"/>
              <a:defRPr/>
            </a:pPr>
            <a:r>
              <a:rPr lang="en-US" altLang="ko-KR" sz="1600" b="1" kern="0" dirty="0">
                <a:solidFill>
                  <a:srgbClr val="000000"/>
                </a:solidFill>
                <a:latin typeface="Calibri"/>
                <a:cs typeface="Arial" charset="0"/>
              </a:rPr>
              <a:t>The development of an emissions trading system</a:t>
            </a:r>
            <a:endParaRPr lang="en-US" altLang="ko-KR" sz="1600" b="1" kern="0" dirty="0" smtClean="0">
              <a:solidFill>
                <a:srgbClr val="000000"/>
              </a:solidFill>
              <a:latin typeface="Calibri"/>
              <a:cs typeface="Arial" charset="0"/>
            </a:endParaRPr>
          </a:p>
        </p:txBody>
      </p:sp>
      <p:sp>
        <p:nvSpPr>
          <p:cNvPr id="24" name="직사각형 28"/>
          <p:cNvSpPr/>
          <p:nvPr/>
        </p:nvSpPr>
        <p:spPr>
          <a:xfrm>
            <a:off x="6533285" y="2956615"/>
            <a:ext cx="347453" cy="273304"/>
          </a:xfrm>
          <a:prstGeom prst="rect">
            <a:avLst/>
          </a:prstGeom>
          <a:solidFill>
            <a:schemeClr val="tx1"/>
          </a:solidFill>
          <a:ln w="12700" algn="ctr">
            <a:solidFill>
              <a:schemeClr val="tx1"/>
            </a:solidFill>
            <a:miter lim="800000"/>
            <a:headEnd/>
            <a:tailEnd/>
          </a:ln>
        </p:spPr>
        <p:txBody>
          <a:bodyPr anchor="ctr"/>
          <a:lstStyle/>
          <a:p>
            <a:pPr algn="ctr" eaLnBrk="0" fontAlgn="auto" latinLnBrk="0" hangingPunct="0">
              <a:spcBef>
                <a:spcPts val="0"/>
              </a:spcBef>
              <a:spcAft>
                <a:spcPts val="0"/>
              </a:spcAft>
              <a:defRPr/>
            </a:pPr>
            <a:r>
              <a:rPr lang="ru-RU" altLang="ko-KR" sz="1600" b="1" kern="0" dirty="0">
                <a:solidFill>
                  <a:srgbClr val="FFFFFF"/>
                </a:solidFill>
                <a:latin typeface="Calibri"/>
                <a:cs typeface="Arial" charset="0"/>
              </a:rPr>
              <a:t>4</a:t>
            </a:r>
            <a:endParaRPr lang="ko-KR" altLang="en-US" sz="1600" b="1" kern="0" dirty="0" smtClean="0">
              <a:solidFill>
                <a:srgbClr val="FFFFFF"/>
              </a:solidFill>
              <a:latin typeface="Calibri"/>
              <a:cs typeface="Arial" charset="0"/>
            </a:endParaRPr>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5957" y="5009702"/>
            <a:ext cx="2313981" cy="133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Прямоугольник 26"/>
          <p:cNvSpPr/>
          <p:nvPr/>
        </p:nvSpPr>
        <p:spPr bwMode="auto">
          <a:xfrm>
            <a:off x="0" y="6441743"/>
            <a:ext cx="9904413" cy="417845"/>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21" name="Rectangle 54"/>
          <p:cNvSpPr>
            <a:spLocks noChangeArrowheads="1"/>
          </p:cNvSpPr>
          <p:nvPr>
            <p:custDataLst>
              <p:tags r:id="rId5"/>
            </p:custDataLst>
          </p:nvPr>
        </p:nvSpPr>
        <p:spPr bwMode="auto">
          <a:xfrm>
            <a:off x="3480179" y="2673757"/>
            <a:ext cx="2561089" cy="2034643"/>
          </a:xfrm>
          <a:prstGeom prst="rect">
            <a:avLst/>
          </a:prstGeom>
          <a:solidFill>
            <a:srgbClr val="99E250">
              <a:alpha val="31000"/>
            </a:srgbClr>
          </a:solidFill>
          <a:ln w="28575" algn="ctr">
            <a:noFill/>
            <a:miter lim="800000"/>
            <a:headEnd/>
            <a:tailEnd/>
          </a:ln>
        </p:spPr>
        <p:txBody>
          <a:bodyPr anchor="ctr"/>
          <a:lstStyle/>
          <a:p>
            <a:r>
              <a:rPr lang="en-US" sz="1400" dirty="0"/>
              <a:t>• Wind - more than 900 billion kWh /year</a:t>
            </a:r>
            <a:endParaRPr lang="ru-RU" sz="1400" dirty="0"/>
          </a:p>
          <a:p>
            <a:r>
              <a:rPr lang="en-US" sz="1400" b="1" dirty="0"/>
              <a:t> </a:t>
            </a:r>
            <a:endParaRPr lang="ru-RU" sz="1400" dirty="0"/>
          </a:p>
          <a:p>
            <a:r>
              <a:rPr lang="en-US" sz="1400" dirty="0"/>
              <a:t>• Solar - up to 37 billion kWh /year</a:t>
            </a:r>
            <a:endParaRPr lang="ru-RU" sz="1400" dirty="0"/>
          </a:p>
          <a:p>
            <a:r>
              <a:rPr lang="en-US" sz="1400" b="1" dirty="0"/>
              <a:t> </a:t>
            </a:r>
            <a:endParaRPr lang="ru-RU" sz="1400" dirty="0"/>
          </a:p>
          <a:p>
            <a:r>
              <a:rPr lang="en-US" sz="1400" dirty="0"/>
              <a:t>• Hydro - </a:t>
            </a:r>
            <a:r>
              <a:rPr lang="ru-RU" sz="1400" dirty="0"/>
              <a:t>62</a:t>
            </a:r>
            <a:r>
              <a:rPr lang="en-US" sz="1400" dirty="0"/>
              <a:t> billion kWh /year</a:t>
            </a:r>
            <a:endParaRPr lang="ru-RU" sz="1400" dirty="0"/>
          </a:p>
        </p:txBody>
      </p:sp>
    </p:spTree>
    <p:extLst>
      <p:ext uri="{BB962C8B-B14F-4D97-AF65-F5344CB8AC3E}">
        <p14:creationId xmlns:p14="http://schemas.microsoft.com/office/powerpoint/2010/main" val="263350396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68239"/>
            <a:ext cx="8442325" cy="553998"/>
          </a:xfrm>
        </p:spPr>
        <p:txBody>
          <a:bodyPr/>
          <a:lstStyle/>
          <a:p>
            <a:r>
              <a:rPr lang="en-US" dirty="0"/>
              <a:t>Potential for GHG emissions reduction by sectors and INDC implementation</a:t>
            </a: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7</a:t>
            </a:fld>
            <a:r>
              <a:rPr lang="en-US" altLang="ko-KR" smtClean="0"/>
              <a:t> </a:t>
            </a:r>
            <a:endParaRPr lang="en-US" altLang="ko-KR" dirty="0"/>
          </a:p>
        </p:txBody>
      </p:sp>
      <p:cxnSp>
        <p:nvCxnSpPr>
          <p:cNvPr id="6" name="Прямая соединительная линия 5"/>
          <p:cNvCxnSpPr/>
          <p:nvPr/>
        </p:nvCxnSpPr>
        <p:spPr bwMode="auto">
          <a:xfrm>
            <a:off x="0" y="622237"/>
            <a:ext cx="9089409"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7" name="Прямоугольник 6"/>
          <p:cNvSpPr/>
          <p:nvPr/>
        </p:nvSpPr>
        <p:spPr bwMode="auto">
          <a:xfrm>
            <a:off x="0" y="6414448"/>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pic>
        <p:nvPicPr>
          <p:cNvPr id="8" name="image14.jpeg"/>
          <p:cNvPicPr/>
          <p:nvPr/>
        </p:nvPicPr>
        <p:blipFill>
          <a:blip r:embed="rId2" cstate="print"/>
          <a:stretch>
            <a:fillRect/>
          </a:stretch>
        </p:blipFill>
        <p:spPr>
          <a:xfrm>
            <a:off x="12541" y="824706"/>
            <a:ext cx="9879330" cy="5210175"/>
          </a:xfrm>
          <a:prstGeom prst="rect">
            <a:avLst/>
          </a:prstGeom>
        </p:spPr>
      </p:pic>
    </p:spTree>
    <p:extLst>
      <p:ext uri="{BB962C8B-B14F-4D97-AF65-F5344CB8AC3E}">
        <p14:creationId xmlns:p14="http://schemas.microsoft.com/office/powerpoint/2010/main" val="248950747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63" y="345238"/>
            <a:ext cx="8442325" cy="276999"/>
          </a:xfrm>
        </p:spPr>
        <p:txBody>
          <a:bodyPr/>
          <a:lstStyle/>
          <a:p>
            <a:r>
              <a:rPr lang="en-US" dirty="0"/>
              <a:t>Greenhouse gas emissions in the transport sector</a:t>
            </a:r>
            <a:endParaRPr lang="ru-RU" dirty="0"/>
          </a:p>
        </p:txBody>
      </p:sp>
      <p:sp>
        <p:nvSpPr>
          <p:cNvPr id="4" name="Номер слайда 3"/>
          <p:cNvSpPr>
            <a:spLocks noGrp="1"/>
          </p:cNvSpPr>
          <p:nvPr>
            <p:ph type="sldNum" sz="quarter" idx="10"/>
          </p:nvPr>
        </p:nvSpPr>
        <p:spPr/>
        <p:txBody>
          <a:bodyPr/>
          <a:lstStyle/>
          <a:p>
            <a:pPr>
              <a:defRPr/>
            </a:pPr>
            <a:fld id="{EC9FC6CC-B850-4C27-BB4F-0A1B3560340E}" type="slidenum">
              <a:rPr lang="en-US" altLang="ko-KR" smtClean="0"/>
              <a:pPr>
                <a:defRPr/>
              </a:pPr>
              <a:t>8</a:t>
            </a:fld>
            <a:r>
              <a:rPr lang="en-US" altLang="ko-KR" smtClean="0"/>
              <a:t> </a:t>
            </a:r>
            <a:endParaRPr lang="en-US" altLang="ko-KR" dirty="0"/>
          </a:p>
        </p:txBody>
      </p:sp>
      <p:cxnSp>
        <p:nvCxnSpPr>
          <p:cNvPr id="6" name="Прямая соединительная линия 5"/>
          <p:cNvCxnSpPr/>
          <p:nvPr/>
        </p:nvCxnSpPr>
        <p:spPr bwMode="auto">
          <a:xfrm>
            <a:off x="0" y="622237"/>
            <a:ext cx="9089409" cy="0"/>
          </a:xfrm>
          <a:prstGeom prst="line">
            <a:avLst/>
          </a:prstGeom>
          <a:solidFill>
            <a:schemeClr val="accent1"/>
          </a:solidFill>
          <a:ln w="9525" cap="flat" cmpd="sng" algn="ctr">
            <a:solidFill>
              <a:srgbClr val="04AC90"/>
            </a:solidFill>
            <a:prstDash val="solid"/>
            <a:round/>
            <a:headEnd type="none" w="med" len="med"/>
            <a:tailEnd type="none" w="med" len="med"/>
          </a:ln>
          <a:effectLst/>
        </p:spPr>
      </p:cxnSp>
      <p:sp>
        <p:nvSpPr>
          <p:cNvPr id="7" name="Прямоугольник 6"/>
          <p:cNvSpPr/>
          <p:nvPr/>
        </p:nvSpPr>
        <p:spPr bwMode="auto">
          <a:xfrm>
            <a:off x="-2" y="6236799"/>
            <a:ext cx="9904413" cy="445140"/>
          </a:xfrm>
          <a:prstGeom prst="rect">
            <a:avLst/>
          </a:prstGeom>
          <a:solidFill>
            <a:srgbClr val="04AC9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latin typeface="Arial" charset="0"/>
            </a:endParaRPr>
          </a:p>
        </p:txBody>
      </p:sp>
      <p:sp>
        <p:nvSpPr>
          <p:cNvPr id="5" name="TextBox 4"/>
          <p:cNvSpPr txBox="1"/>
          <p:nvPr/>
        </p:nvSpPr>
        <p:spPr>
          <a:xfrm>
            <a:off x="537153" y="6324006"/>
            <a:ext cx="8830102" cy="338554"/>
          </a:xfrm>
          <a:prstGeom prst="rect">
            <a:avLst/>
          </a:prstGeom>
          <a:noFill/>
        </p:spPr>
        <p:txBody>
          <a:bodyPr wrap="square" rtlCol="0">
            <a:spAutoFit/>
          </a:bodyPr>
          <a:lstStyle/>
          <a:p>
            <a:pPr algn="ctr"/>
            <a:r>
              <a:rPr lang="en-US" sz="1600" dirty="0">
                <a:solidFill>
                  <a:schemeClr val="bg1"/>
                </a:solidFill>
                <a:cs typeface="Arial" pitchFamily="34" charset="0"/>
              </a:rPr>
              <a:t>According to the national inventory report of anthropogenic emissions for 1990-2014 years</a:t>
            </a:r>
            <a:endParaRPr lang="ru-RU" sz="1600" dirty="0">
              <a:solidFill>
                <a:schemeClr val="bg1"/>
              </a:solidFill>
              <a:cs typeface="Arial" pitchFamily="34" charset="0"/>
            </a:endParaRPr>
          </a:p>
        </p:txBody>
      </p:sp>
      <p:pic>
        <p:nvPicPr>
          <p:cNvPr id="13"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62" y="991041"/>
            <a:ext cx="9031052" cy="505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05265"/>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6202&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3&quot;&gt;&lt;elem&gt;&lt;m_ppcolschidx val=&quot;0&quot;/&gt;&lt;m_rgb r=&quot;6f&quot; g=&quot;c4&quot; b=&quot;35&quot;/&gt;&lt;/elem&gt;&lt;elem&gt;&lt;m_ppcolschidx val=&quot;0&quot;/&gt;&lt;m_rgb r=&quot;41&quot; g=&quot;aa&quot; b=&quot;22&quot;/&gt;&lt;/elem&gt;&lt;elem&gt;&lt;m_ppcolschidx val=&quot;0&quot;/&gt;&lt;m_rgb r=&quot;7a&quot; g=&quot;a8&quot; b=&quot;24&quot;/&gt;&lt;/elem&gt;&lt;/m_vecMRU&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2402"/>
</p:tagLst>
</file>

<file path=ppt/tags/tag10.xml><?xml version="1.0" encoding="utf-8"?>
<p:tagLst xmlns:a="http://schemas.openxmlformats.org/drawingml/2006/main" xmlns:r="http://schemas.openxmlformats.org/officeDocument/2006/relationships" xmlns:p="http://schemas.openxmlformats.org/presentationml/2006/main">
  <p:tag name="NAME" val="Moon"/>
  <p:tag name="THINKCELLSHAPEDONOTDELETE" val="3Z3B9F4eL0.9lwaeVztx2Q"/>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THINKCELLSHAPEDONOTDELETE" val="3Ppw1DLGo0CyYjvtU3V.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Ck5rcRwQNE.oG63tUfB8S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Si5h2A_gzk2yjcqueslX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c9DfFOmEYUWcshJRogFJ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Rld0jDsau0yAYd9uksbZDA"/>
</p:tagLst>
</file>

<file path=ppt/tags/tag16.xml><?xml version="1.0" encoding="utf-8"?>
<p:tagLst xmlns:a="http://schemas.openxmlformats.org/drawingml/2006/main" xmlns:r="http://schemas.openxmlformats.org/officeDocument/2006/relationships" xmlns:p="http://schemas.openxmlformats.org/presentationml/2006/main">
  <p:tag name="NAME" val="MoonShape"/>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U_SFKqHT0WLF0ArtWgQTg"/>
</p:tagLst>
</file>

<file path=ppt/tags/tag20.xml><?xml version="1.0" encoding="utf-8"?>
<p:tagLst xmlns:a="http://schemas.openxmlformats.org/drawingml/2006/main" xmlns:r="http://schemas.openxmlformats.org/officeDocument/2006/relationships" xmlns:p="http://schemas.openxmlformats.org/presentationml/2006/main">
  <p:tag name="NAME" val="MoonShape"/>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RXx1h3pUUuU0VkLh30q6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PjalQphrbkyNNt6brC486g"/>
</p:tagLst>
</file>

<file path=ppt/tags/tag2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 name="THINKCELLSHAPEDONOTDELETE" val="pSkCiMW.d.0S9sWr4qZISq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ECug7_TQUiqc5wzE.dSR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kUUIwVbq0m2pmQ5tZqE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YcKc5jxokE.ENVlt1Es4M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v95FIjTFT0.7THU4dSn7mg"/>
</p:tagLst>
</file>

<file path=ppt/tags/tag29.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kTG8G.3xkmOtBoHcO_5KA"/>
</p:tagLst>
</file>

<file path=ppt/tags/tag30.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31.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32.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33.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34.xml><?xml version="1.0" encoding="utf-8"?>
<p:tagLst xmlns:a="http://schemas.openxmlformats.org/drawingml/2006/main" xmlns:r="http://schemas.openxmlformats.org/officeDocument/2006/relationships" xmlns:p="http://schemas.openxmlformats.org/presentationml/2006/main">
  <p:tag name="ADV_TOP" val="54.625"/>
  <p:tag name="ADV_LEFT" val="140.625"/>
  <p:tag name="ADV_HEIGHT" val="213.75"/>
  <p:tag name="ADV_WIDTH" val="312.2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RXFBV7eyEmgUjLpRWCX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KVuyZ7ni0e9hoqduOvn3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Bx6k1bwLrkaux8hdAxzZ0A"/>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THINKCELLSHAPEDONOTDELETE" val="wWL9aRkqWE694MYlXkyXDQ"/>
</p:tagLst>
</file>

<file path=ppt/tags/tag8.xml><?xml version="1.0" encoding="utf-8"?>
<p:tagLst xmlns:a="http://schemas.openxmlformats.org/drawingml/2006/main" xmlns:r="http://schemas.openxmlformats.org/officeDocument/2006/relationships" xmlns:p="http://schemas.openxmlformats.org/presentationml/2006/main">
  <p:tag name="NAME" val="Moon"/>
  <p:tag name="THINKCELLSHAPEDONOTDELETE" val="N.sKTgbr2E2TKAlhLAsBng"/>
</p:tagLst>
</file>

<file path=ppt/tags/tag9.xml><?xml version="1.0" encoding="utf-8"?>
<p:tagLst xmlns:a="http://schemas.openxmlformats.org/drawingml/2006/main" xmlns:r="http://schemas.openxmlformats.org/officeDocument/2006/relationships" xmlns:p="http://schemas.openxmlformats.org/presentationml/2006/main">
  <p:tag name="NAME" val="Moon"/>
  <p:tag name="THINKCELLSHAPEDONOTDELETE" val="DFJzilMxlk6nw_MGjCtlRQ"/>
</p:tagLst>
</file>

<file path=ppt/theme/theme1.xml><?xml version="1.0" encoding="utf-8"?>
<a:theme xmlns:a="http://schemas.openxmlformats.org/drawingml/2006/main" name="11_GEO_UT Special_en">
  <a:themeElements>
    <a:clrScheme name="GEO_UT Special_e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fontScheme name="GEO_UT Special_e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GEO_UT Special_en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GEO_UT Special_en 2">
        <a:dk1>
          <a:srgbClr val="706E60"/>
        </a:dk1>
        <a:lt1>
          <a:srgbClr val="FFFFFF"/>
        </a:lt1>
        <a:dk2>
          <a:srgbClr val="214311"/>
        </a:dk2>
        <a:lt2>
          <a:srgbClr val="FFFFFF"/>
        </a:lt2>
        <a:accent1>
          <a:srgbClr val="FFFFFF"/>
        </a:accent1>
        <a:accent2>
          <a:srgbClr val="92C34E"/>
        </a:accent2>
        <a:accent3>
          <a:srgbClr val="FFFFFF"/>
        </a:accent3>
        <a:accent4>
          <a:srgbClr val="5F5D51"/>
        </a:accent4>
        <a:accent5>
          <a:srgbClr val="FFFFFF"/>
        </a:accent5>
        <a:accent6>
          <a:srgbClr val="84B046"/>
        </a:accent6>
        <a:hlink>
          <a:srgbClr val="6F9A21"/>
        </a:hlink>
        <a:folHlink>
          <a:srgbClr val="405E20"/>
        </a:folHlink>
      </a:clrScheme>
      <a:clrMap bg1="lt1" tx1="dk1" bg2="lt2" tx2="dk2" accent1="accent1" accent2="accent2" accent3="accent3" accent4="accent4" accent5="accent5" accent6="accent6" hlink="hlink" folHlink="folHlink"/>
    </a:extraClrScheme>
    <a:extraClrScheme>
      <a:clrScheme name="GEO_UT Special_en 3">
        <a:dk1>
          <a:srgbClr val="000000"/>
        </a:dk1>
        <a:lt1>
          <a:srgbClr val="FFFFFF"/>
        </a:lt1>
        <a:dk2>
          <a:srgbClr val="214311"/>
        </a:dk2>
        <a:lt2>
          <a:srgbClr val="FFFFFF"/>
        </a:lt2>
        <a:accent1>
          <a:srgbClr val="FFFFFF"/>
        </a:accent1>
        <a:accent2>
          <a:srgbClr val="92C34E"/>
        </a:accent2>
        <a:accent3>
          <a:srgbClr val="FFFFFF"/>
        </a:accent3>
        <a:accent4>
          <a:srgbClr val="000000"/>
        </a:accent4>
        <a:accent5>
          <a:srgbClr val="FFFFFF"/>
        </a:accent5>
        <a:accent6>
          <a:srgbClr val="84B046"/>
        </a:accent6>
        <a:hlink>
          <a:srgbClr val="6F9A21"/>
        </a:hlink>
        <a:folHlink>
          <a:srgbClr val="405E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GEO_UT Special_en</Template>
  <TotalTime>45290</TotalTime>
  <Words>636</Words>
  <Application>Microsoft Office PowerPoint</Application>
  <PresentationFormat>Произвольный</PresentationFormat>
  <Paragraphs>109</Paragraphs>
  <Slides>16</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19" baseType="lpstr">
      <vt:lpstr>11_GEO_UT Special_en</vt:lpstr>
      <vt:lpstr>think-cell Slide</vt:lpstr>
      <vt:lpstr>Документ</vt:lpstr>
      <vt:lpstr>Презентация PowerPoint</vt:lpstr>
      <vt:lpstr>Презентация PowerPoint</vt:lpstr>
      <vt:lpstr>25-26 May 2016, Astana The IX Astana Economic Forum "New economic reality: diversification, innovation and knowledge economy"</vt:lpstr>
      <vt:lpstr> </vt:lpstr>
      <vt:lpstr>The dynamics of GHG emissions,                          actual data (considering forests and agriculture)</vt:lpstr>
      <vt:lpstr>The impact of climate policies on GDP growth</vt:lpstr>
      <vt:lpstr>The potential for low-carbon development in Kazakhstan</vt:lpstr>
      <vt:lpstr>Potential for GHG emissions reduction by sectors and INDC implementation</vt:lpstr>
      <vt:lpstr>Greenhouse gas emissions in the transport sector</vt:lpstr>
      <vt:lpstr>The share of renewables in energy consumption of the Republic of      Kazakhstan,%</vt:lpstr>
      <vt:lpstr>Forecast for renewable &amp; alternative sources development in production   of electricity until 2050 in the Republic of Kazakhstan,%</vt:lpstr>
      <vt:lpstr>The dynamics of emissions and GHG absorption in agriculture</vt:lpstr>
      <vt:lpstr>Emissions Trading System </vt:lpstr>
      <vt:lpstr>The strategic goals of the Republic of Kazakhstan</vt:lpstr>
      <vt:lpstr>The ways of INDC achievement in Kazakhstan</vt:lpstr>
      <vt:lpstr>Thank you for attention!   www.energo.gov.kz </vt:lpstr>
    </vt:vector>
  </TitlesOfParts>
  <Company>Corporate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JHShim</dc:creator>
  <cp:keywords>Message Universal Template A4</cp:keywords>
  <dc:description>Version 1.1</dc:description>
  <cp:lastModifiedBy>Диас Дуненбаев</cp:lastModifiedBy>
  <cp:revision>3618</cp:revision>
  <cp:lastPrinted>2016-07-03T06:02:45Z</cp:lastPrinted>
  <dcterms:created xsi:type="dcterms:W3CDTF">2007-07-19T08:01:30Z</dcterms:created>
  <dcterms:modified xsi:type="dcterms:W3CDTF">2016-07-04T10:44:40Z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Mattia Romani - GGGI</vt:lpwstr>
  </property>
  <property fmtid="{D5CDD505-2E9C-101B-9397-08002B2CF9AE}" pid="6" name="Delivery Date">
    <vt:lpwstr>Sept 22, 2010</vt:lpwstr>
  </property>
  <property fmtid="{D5CDD505-2E9C-101B-9397-08002B2CF9AE}" pid="7" name="Title">
    <vt:lpwstr>Slide 0</vt:lpwstr>
  </property>
  <property fmtid="{D5CDD505-2E9C-101B-9397-08002B2CF9AE}" pid="8" name="Final">
    <vt:bool>true</vt:bool>
  </property>
  <property fmtid="{D5CDD505-2E9C-101B-9397-08002B2CF9AE}" pid="9" name="DocID">
    <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1</vt:i4>
  </property>
</Properties>
</file>